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32"/>
  </p:handoutMasterIdLst>
  <p:sldIdLst>
    <p:sldId id="362" r:id="rId3"/>
    <p:sldId id="335" r:id="rId4"/>
    <p:sldId id="336" r:id="rId5"/>
    <p:sldId id="337" r:id="rId6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1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920"/>
    <a:srgbClr val="FFC800"/>
    <a:srgbClr val="5A8E2A"/>
    <a:srgbClr val="BED63A"/>
    <a:srgbClr val="BF9000"/>
    <a:srgbClr val="33CC33"/>
    <a:srgbClr val="B5DFE6"/>
    <a:srgbClr val="730003"/>
    <a:srgbClr val="EA6178"/>
    <a:srgbClr val="7B5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3" autoAdjust="0"/>
    <p:restoredTop sz="94414" autoAdjust="0"/>
  </p:normalViewPr>
  <p:slideViewPr>
    <p:cSldViewPr snapToGrid="0" showGuides="1">
      <p:cViewPr>
        <p:scale>
          <a:sx n="100" d="100"/>
          <a:sy n="100" d="100"/>
        </p:scale>
        <p:origin x="-294" y="-264"/>
      </p:cViewPr>
      <p:guideLst>
        <p:guide orient="horz" pos="306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6C464-DC4F-43BD-82AC-BD87B75979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180BA-5A68-4248-8FC2-276B7E79B5F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>
              <a:solidFill>
                <a:srgbClr val="EEECE1">
                  <a:lumMod val="2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0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3.png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4.png"/><Relationship Id="rId7" Type="http://schemas.openxmlformats.org/officeDocument/2006/relationships/image" Target="../media/image3.png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无图标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等腰三角形 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弦形 1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弦形 12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6" name="直接连接符 5"/>
            <p:cNvCxnSpPr>
              <a:stCxn id="10" idx="1"/>
              <a:endCxn id="1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 userDrawn="1"/>
        </p:nvCxnSpPr>
        <p:spPr>
          <a:xfrm>
            <a:off x="0" y="761332"/>
            <a:ext cx="9144000" cy="0"/>
          </a:xfrm>
          <a:prstGeom prst="line">
            <a:avLst/>
          </a:prstGeom>
          <a:ln>
            <a:solidFill>
              <a:srgbClr val="9F7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 userDrawn="1"/>
        </p:nvSpPr>
        <p:spPr>
          <a:xfrm>
            <a:off x="4449991" y="633664"/>
            <a:ext cx="193508" cy="25801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4730352" y="667419"/>
            <a:ext cx="142875" cy="19050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4220263" y="667419"/>
            <a:ext cx="142875" cy="19050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10" name="组合 9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13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等腰三角形 1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弦形 2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弦形 22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1" name="直接连接符 10"/>
            <p:cNvCxnSpPr>
              <a:stCxn id="20" idx="1"/>
              <a:endCxn id="2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黄色背景开头和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本书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268117" y="286227"/>
            <a:ext cx="523845" cy="6984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喇叭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260835" y="386089"/>
            <a:ext cx="571373" cy="520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黄鸟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4" name="组合 13"/>
          <p:cNvGrpSpPr/>
          <p:nvPr userDrawn="1"/>
        </p:nvGrpSpPr>
        <p:grpSpPr>
          <a:xfrm rot="1215844">
            <a:off x="303874" y="268079"/>
            <a:ext cx="477842" cy="604076"/>
            <a:chOff x="343893" y="269257"/>
            <a:chExt cx="637122" cy="604076"/>
          </a:xfrm>
        </p:grpSpPr>
        <p:sp>
          <p:nvSpPr>
            <p:cNvPr id="217" name="Freeform 1235"/>
            <p:cNvSpPr/>
            <p:nvPr userDrawn="1"/>
          </p:nvSpPr>
          <p:spPr bwMode="auto">
            <a:xfrm>
              <a:off x="343893" y="303625"/>
              <a:ext cx="536663" cy="569708"/>
            </a:xfrm>
            <a:custGeom>
              <a:avLst/>
              <a:gdLst>
                <a:gd name="T0" fmla="*/ 404 w 404"/>
                <a:gd name="T1" fmla="*/ 214 h 429"/>
                <a:gd name="T2" fmla="*/ 376 w 404"/>
                <a:gd name="T3" fmla="*/ 301 h 429"/>
                <a:gd name="T4" fmla="*/ 376 w 404"/>
                <a:gd name="T5" fmla="*/ 302 h 429"/>
                <a:gd name="T6" fmla="*/ 247 w 404"/>
                <a:gd name="T7" fmla="*/ 405 h 429"/>
                <a:gd name="T8" fmla="*/ 35 w 404"/>
                <a:gd name="T9" fmla="*/ 311 h 429"/>
                <a:gd name="T10" fmla="*/ 153 w 404"/>
                <a:gd name="T11" fmla="*/ 276 h 429"/>
                <a:gd name="T12" fmla="*/ 31 w 404"/>
                <a:gd name="T13" fmla="*/ 106 h 429"/>
                <a:gd name="T14" fmla="*/ 56 w 404"/>
                <a:gd name="T15" fmla="*/ 132 h 429"/>
                <a:gd name="T16" fmla="*/ 85 w 404"/>
                <a:gd name="T17" fmla="*/ 0 h 429"/>
                <a:gd name="T18" fmla="*/ 266 w 404"/>
                <a:gd name="T19" fmla="*/ 124 h 429"/>
                <a:gd name="T20" fmla="*/ 266 w 404"/>
                <a:gd name="T21" fmla="*/ 124 h 429"/>
                <a:gd name="T22" fmla="*/ 376 w 404"/>
                <a:gd name="T23" fmla="*/ 145 h 429"/>
                <a:gd name="T24" fmla="*/ 404 w 404"/>
                <a:gd name="T25" fmla="*/ 21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4" h="429">
                  <a:moveTo>
                    <a:pt x="404" y="214"/>
                  </a:moveTo>
                  <a:cubicBezTo>
                    <a:pt x="404" y="242"/>
                    <a:pt x="395" y="273"/>
                    <a:pt x="376" y="301"/>
                  </a:cubicBezTo>
                  <a:cubicBezTo>
                    <a:pt x="376" y="301"/>
                    <a:pt x="376" y="301"/>
                    <a:pt x="376" y="302"/>
                  </a:cubicBezTo>
                  <a:cubicBezTo>
                    <a:pt x="344" y="361"/>
                    <a:pt x="297" y="393"/>
                    <a:pt x="247" y="405"/>
                  </a:cubicBezTo>
                  <a:cubicBezTo>
                    <a:pt x="154" y="429"/>
                    <a:pt x="53" y="381"/>
                    <a:pt x="35" y="311"/>
                  </a:cubicBezTo>
                  <a:cubicBezTo>
                    <a:pt x="129" y="359"/>
                    <a:pt x="153" y="276"/>
                    <a:pt x="153" y="276"/>
                  </a:cubicBezTo>
                  <a:cubicBezTo>
                    <a:pt x="0" y="267"/>
                    <a:pt x="31" y="106"/>
                    <a:pt x="31" y="106"/>
                  </a:cubicBezTo>
                  <a:cubicBezTo>
                    <a:pt x="41" y="130"/>
                    <a:pt x="56" y="132"/>
                    <a:pt x="56" y="132"/>
                  </a:cubicBezTo>
                  <a:cubicBezTo>
                    <a:pt x="56" y="132"/>
                    <a:pt x="24" y="45"/>
                    <a:pt x="85" y="0"/>
                  </a:cubicBezTo>
                  <a:cubicBezTo>
                    <a:pt x="117" y="132"/>
                    <a:pt x="202" y="124"/>
                    <a:pt x="266" y="124"/>
                  </a:cubicBezTo>
                  <a:cubicBezTo>
                    <a:pt x="266" y="124"/>
                    <a:pt x="266" y="124"/>
                    <a:pt x="266" y="124"/>
                  </a:cubicBezTo>
                  <a:cubicBezTo>
                    <a:pt x="307" y="112"/>
                    <a:pt x="349" y="118"/>
                    <a:pt x="376" y="145"/>
                  </a:cubicBezTo>
                  <a:cubicBezTo>
                    <a:pt x="394" y="163"/>
                    <a:pt x="403" y="188"/>
                    <a:pt x="404" y="214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Freeform 1236"/>
            <p:cNvSpPr/>
            <p:nvPr userDrawn="1"/>
          </p:nvSpPr>
          <p:spPr bwMode="auto">
            <a:xfrm>
              <a:off x="415272" y="372360"/>
              <a:ext cx="216780" cy="247182"/>
            </a:xfrm>
            <a:custGeom>
              <a:avLst/>
              <a:gdLst>
                <a:gd name="T0" fmla="*/ 77 w 163"/>
                <a:gd name="T1" fmla="*/ 186 h 186"/>
                <a:gd name="T2" fmla="*/ 22 w 163"/>
                <a:gd name="T3" fmla="*/ 164 h 186"/>
                <a:gd name="T4" fmla="*/ 0 w 163"/>
                <a:gd name="T5" fmla="*/ 104 h 186"/>
                <a:gd name="T6" fmla="*/ 39 w 163"/>
                <a:gd name="T7" fmla="*/ 108 h 186"/>
                <a:gd name="T8" fmla="*/ 26 w 163"/>
                <a:gd name="T9" fmla="*/ 71 h 186"/>
                <a:gd name="T10" fmla="*/ 23 w 163"/>
                <a:gd name="T11" fmla="*/ 0 h 186"/>
                <a:gd name="T12" fmla="*/ 163 w 163"/>
                <a:gd name="T13" fmla="*/ 97 h 186"/>
                <a:gd name="T14" fmla="*/ 99 w 163"/>
                <a:gd name="T15" fmla="*/ 184 h 186"/>
                <a:gd name="T16" fmla="*/ 77 w 163"/>
                <a:gd name="T1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86">
                  <a:moveTo>
                    <a:pt x="77" y="186"/>
                  </a:moveTo>
                  <a:cubicBezTo>
                    <a:pt x="53" y="186"/>
                    <a:pt x="33" y="178"/>
                    <a:pt x="22" y="164"/>
                  </a:cubicBezTo>
                  <a:cubicBezTo>
                    <a:pt x="8" y="146"/>
                    <a:pt x="2" y="123"/>
                    <a:pt x="0" y="104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5" y="70"/>
                    <a:pt x="12" y="33"/>
                    <a:pt x="23" y="0"/>
                  </a:cubicBezTo>
                  <a:cubicBezTo>
                    <a:pt x="61" y="90"/>
                    <a:pt x="118" y="97"/>
                    <a:pt x="163" y="97"/>
                  </a:cubicBezTo>
                  <a:cubicBezTo>
                    <a:pt x="156" y="121"/>
                    <a:pt x="135" y="177"/>
                    <a:pt x="99" y="184"/>
                  </a:cubicBezTo>
                  <a:cubicBezTo>
                    <a:pt x="92" y="185"/>
                    <a:pt x="85" y="186"/>
                    <a:pt x="77" y="186"/>
                  </a:cubicBezTo>
                  <a:close/>
                </a:path>
              </a:pathLst>
            </a:custGeom>
            <a:solidFill>
              <a:srgbClr val="F689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Freeform 1237"/>
            <p:cNvSpPr/>
            <p:nvPr userDrawn="1"/>
          </p:nvSpPr>
          <p:spPr bwMode="auto">
            <a:xfrm>
              <a:off x="651880" y="553451"/>
              <a:ext cx="228676" cy="288159"/>
            </a:xfrm>
            <a:custGeom>
              <a:avLst/>
              <a:gdLst>
                <a:gd name="T0" fmla="*/ 173 w 173"/>
                <a:gd name="T1" fmla="*/ 26 h 217"/>
                <a:gd name="T2" fmla="*/ 145 w 173"/>
                <a:gd name="T3" fmla="*/ 113 h 217"/>
                <a:gd name="T4" fmla="*/ 145 w 173"/>
                <a:gd name="T5" fmla="*/ 114 h 217"/>
                <a:gd name="T6" fmla="*/ 16 w 173"/>
                <a:gd name="T7" fmla="*/ 217 h 217"/>
                <a:gd name="T8" fmla="*/ 31 w 173"/>
                <a:gd name="T9" fmla="*/ 90 h 217"/>
                <a:gd name="T10" fmla="*/ 168 w 173"/>
                <a:gd name="T11" fmla="*/ 23 h 217"/>
                <a:gd name="T12" fmla="*/ 173 w 173"/>
                <a:gd name="T13" fmla="*/ 2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217">
                  <a:moveTo>
                    <a:pt x="173" y="26"/>
                  </a:moveTo>
                  <a:cubicBezTo>
                    <a:pt x="173" y="54"/>
                    <a:pt x="164" y="85"/>
                    <a:pt x="145" y="113"/>
                  </a:cubicBezTo>
                  <a:cubicBezTo>
                    <a:pt x="145" y="113"/>
                    <a:pt x="145" y="113"/>
                    <a:pt x="145" y="114"/>
                  </a:cubicBezTo>
                  <a:cubicBezTo>
                    <a:pt x="113" y="173"/>
                    <a:pt x="66" y="205"/>
                    <a:pt x="16" y="217"/>
                  </a:cubicBezTo>
                  <a:cubicBezTo>
                    <a:pt x="0" y="185"/>
                    <a:pt x="4" y="135"/>
                    <a:pt x="31" y="90"/>
                  </a:cubicBezTo>
                  <a:cubicBezTo>
                    <a:pt x="66" y="29"/>
                    <a:pt x="128" y="0"/>
                    <a:pt x="168" y="23"/>
                  </a:cubicBezTo>
                  <a:cubicBezTo>
                    <a:pt x="170" y="24"/>
                    <a:pt x="171" y="25"/>
                    <a:pt x="173" y="26"/>
                  </a:cubicBezTo>
                  <a:close/>
                </a:path>
              </a:pathLst>
            </a:custGeom>
            <a:solidFill>
              <a:srgbClr val="F689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Freeform 1238"/>
            <p:cNvSpPr/>
            <p:nvPr userDrawn="1"/>
          </p:nvSpPr>
          <p:spPr bwMode="auto">
            <a:xfrm>
              <a:off x="903027" y="324774"/>
              <a:ext cx="77988" cy="55517"/>
            </a:xfrm>
            <a:custGeom>
              <a:avLst/>
              <a:gdLst>
                <a:gd name="T0" fmla="*/ 0 w 59"/>
                <a:gd name="T1" fmla="*/ 0 h 42"/>
                <a:gd name="T2" fmla="*/ 59 w 59"/>
                <a:gd name="T3" fmla="*/ 4 h 42"/>
                <a:gd name="T4" fmla="*/ 10 w 59"/>
                <a:gd name="T5" fmla="*/ 42 h 42"/>
                <a:gd name="T6" fmla="*/ 0 w 59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42">
                  <a:moveTo>
                    <a:pt x="0" y="0"/>
                  </a:moveTo>
                  <a:lnTo>
                    <a:pt x="59" y="4"/>
                  </a:lnTo>
                  <a:lnTo>
                    <a:pt x="1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9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Oval 1239"/>
            <p:cNvSpPr>
              <a:spLocks noChangeArrowheads="1"/>
            </p:cNvSpPr>
            <p:nvPr userDrawn="1"/>
          </p:nvSpPr>
          <p:spPr bwMode="auto">
            <a:xfrm>
              <a:off x="675673" y="269257"/>
              <a:ext cx="247182" cy="248504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Oval 1240"/>
            <p:cNvSpPr>
              <a:spLocks noChangeArrowheads="1"/>
            </p:cNvSpPr>
            <p:nvPr userDrawn="1"/>
          </p:nvSpPr>
          <p:spPr bwMode="auto">
            <a:xfrm>
              <a:off x="844867" y="312878"/>
              <a:ext cx="40976" cy="3965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绿色书笔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7" name="图片 66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9193403" y="1569061"/>
            <a:ext cx="685800" cy="4413729"/>
          </a:xfrm>
          <a:custGeom>
            <a:avLst/>
            <a:gdLst>
              <a:gd name="connsiteX0" fmla="*/ 0 w 914400"/>
              <a:gd name="connsiteY0" fmla="*/ 0 h 4413729"/>
              <a:gd name="connsiteX1" fmla="*/ 914400 w 914400"/>
              <a:gd name="connsiteY1" fmla="*/ 0 h 4413729"/>
              <a:gd name="connsiteX2" fmla="*/ 914400 w 914400"/>
              <a:gd name="connsiteY2" fmla="*/ 4413729 h 4413729"/>
              <a:gd name="connsiteX3" fmla="*/ 0 w 914400"/>
              <a:gd name="connsiteY3" fmla="*/ 4413729 h 4413729"/>
              <a:gd name="connsiteX4" fmla="*/ 0 w 914400"/>
              <a:gd name="connsiteY4" fmla="*/ 0 h 441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4413729">
                <a:moveTo>
                  <a:pt x="0" y="0"/>
                </a:moveTo>
                <a:lnTo>
                  <a:pt x="914400" y="0"/>
                </a:lnTo>
                <a:lnTo>
                  <a:pt x="914400" y="4413729"/>
                </a:lnTo>
                <a:lnTo>
                  <a:pt x="0" y="441372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1" name="组合 20"/>
          <p:cNvGrpSpPr/>
          <p:nvPr userDrawn="1"/>
        </p:nvGrpSpPr>
        <p:grpSpPr>
          <a:xfrm rot="433303">
            <a:off x="257047" y="215339"/>
            <a:ext cx="608300" cy="643813"/>
            <a:chOff x="5254626" y="922338"/>
            <a:chExt cx="528638" cy="420688"/>
          </a:xfrm>
        </p:grpSpPr>
        <p:sp>
          <p:nvSpPr>
            <p:cNvPr id="22" name="Freeform 35"/>
            <p:cNvSpPr/>
            <p:nvPr/>
          </p:nvSpPr>
          <p:spPr bwMode="auto">
            <a:xfrm>
              <a:off x="5280026" y="922338"/>
              <a:ext cx="503238" cy="336550"/>
            </a:xfrm>
            <a:custGeom>
              <a:avLst/>
              <a:gdLst>
                <a:gd name="T0" fmla="*/ 185 w 185"/>
                <a:gd name="T1" fmla="*/ 37 h 123"/>
                <a:gd name="T2" fmla="*/ 183 w 185"/>
                <a:gd name="T3" fmla="*/ 35 h 123"/>
                <a:gd name="T4" fmla="*/ 90 w 185"/>
                <a:gd name="T5" fmla="*/ 1 h 123"/>
                <a:gd name="T6" fmla="*/ 86 w 185"/>
                <a:gd name="T7" fmla="*/ 2 h 123"/>
                <a:gd name="T8" fmla="*/ 2 w 185"/>
                <a:gd name="T9" fmla="*/ 74 h 123"/>
                <a:gd name="T10" fmla="*/ 1 w 185"/>
                <a:gd name="T11" fmla="*/ 77 h 123"/>
                <a:gd name="T12" fmla="*/ 3 w 185"/>
                <a:gd name="T13" fmla="*/ 80 h 123"/>
                <a:gd name="T14" fmla="*/ 99 w 185"/>
                <a:gd name="T15" fmla="*/ 123 h 123"/>
                <a:gd name="T16" fmla="*/ 101 w 185"/>
                <a:gd name="T17" fmla="*/ 123 h 123"/>
                <a:gd name="T18" fmla="*/ 104 w 185"/>
                <a:gd name="T19" fmla="*/ 122 h 123"/>
                <a:gd name="T20" fmla="*/ 184 w 185"/>
                <a:gd name="T21" fmla="*/ 41 h 123"/>
                <a:gd name="T22" fmla="*/ 185 w 185"/>
                <a:gd name="T23" fmla="*/ 3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3">
                  <a:moveTo>
                    <a:pt x="185" y="37"/>
                  </a:moveTo>
                  <a:cubicBezTo>
                    <a:pt x="185" y="36"/>
                    <a:pt x="184" y="35"/>
                    <a:pt x="183" y="35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88" y="0"/>
                    <a:pt x="87" y="1"/>
                    <a:pt x="86" y="2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5"/>
                    <a:pt x="0" y="76"/>
                    <a:pt x="1" y="77"/>
                  </a:cubicBezTo>
                  <a:cubicBezTo>
                    <a:pt x="1" y="79"/>
                    <a:pt x="2" y="80"/>
                    <a:pt x="3" y="80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100" y="123"/>
                    <a:pt x="101" y="123"/>
                    <a:pt x="101" y="123"/>
                  </a:cubicBezTo>
                  <a:cubicBezTo>
                    <a:pt x="102" y="123"/>
                    <a:pt x="103" y="123"/>
                    <a:pt x="104" y="122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5" y="40"/>
                    <a:pt x="185" y="39"/>
                    <a:pt x="185" y="3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3" name="Freeform 36"/>
            <p:cNvSpPr/>
            <p:nvPr/>
          </p:nvSpPr>
          <p:spPr bwMode="auto">
            <a:xfrm>
              <a:off x="5254626" y="1119188"/>
              <a:ext cx="512763" cy="223838"/>
            </a:xfrm>
            <a:custGeom>
              <a:avLst/>
              <a:gdLst>
                <a:gd name="T0" fmla="*/ 111 w 188"/>
                <a:gd name="T1" fmla="*/ 82 h 82"/>
                <a:gd name="T2" fmla="*/ 109 w 188"/>
                <a:gd name="T3" fmla="*/ 82 h 82"/>
                <a:gd name="T4" fmla="*/ 16 w 188"/>
                <a:gd name="T5" fmla="*/ 42 h 82"/>
                <a:gd name="T6" fmla="*/ 0 w 188"/>
                <a:gd name="T7" fmla="*/ 20 h 82"/>
                <a:gd name="T8" fmla="*/ 12 w 188"/>
                <a:gd name="T9" fmla="*/ 1 h 82"/>
                <a:gd name="T10" fmla="*/ 17 w 188"/>
                <a:gd name="T11" fmla="*/ 3 h 82"/>
                <a:gd name="T12" fmla="*/ 15 w 188"/>
                <a:gd name="T13" fmla="*/ 8 h 82"/>
                <a:gd name="T14" fmla="*/ 8 w 188"/>
                <a:gd name="T15" fmla="*/ 20 h 82"/>
                <a:gd name="T16" fmla="*/ 19 w 188"/>
                <a:gd name="T17" fmla="*/ 34 h 82"/>
                <a:gd name="T18" fmla="*/ 110 w 188"/>
                <a:gd name="T19" fmla="*/ 73 h 82"/>
                <a:gd name="T20" fmla="*/ 180 w 188"/>
                <a:gd name="T21" fmla="*/ 2 h 82"/>
                <a:gd name="T22" fmla="*/ 186 w 188"/>
                <a:gd name="T23" fmla="*/ 2 h 82"/>
                <a:gd name="T24" fmla="*/ 186 w 188"/>
                <a:gd name="T25" fmla="*/ 7 h 82"/>
                <a:gd name="T26" fmla="*/ 114 w 188"/>
                <a:gd name="T27" fmla="*/ 81 h 82"/>
                <a:gd name="T28" fmla="*/ 111 w 188"/>
                <a:gd name="T2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82">
                  <a:moveTo>
                    <a:pt x="111" y="82"/>
                  </a:moveTo>
                  <a:cubicBezTo>
                    <a:pt x="110" y="82"/>
                    <a:pt x="110" y="82"/>
                    <a:pt x="109" y="82"/>
                  </a:cubicBezTo>
                  <a:cubicBezTo>
                    <a:pt x="109" y="82"/>
                    <a:pt x="44" y="54"/>
                    <a:pt x="16" y="42"/>
                  </a:cubicBezTo>
                  <a:cubicBezTo>
                    <a:pt x="2" y="36"/>
                    <a:pt x="0" y="25"/>
                    <a:pt x="0" y="20"/>
                  </a:cubicBezTo>
                  <a:cubicBezTo>
                    <a:pt x="1" y="11"/>
                    <a:pt x="7" y="3"/>
                    <a:pt x="12" y="1"/>
                  </a:cubicBezTo>
                  <a:cubicBezTo>
                    <a:pt x="14" y="0"/>
                    <a:pt x="17" y="1"/>
                    <a:pt x="17" y="3"/>
                  </a:cubicBezTo>
                  <a:cubicBezTo>
                    <a:pt x="18" y="6"/>
                    <a:pt x="17" y="8"/>
                    <a:pt x="15" y="8"/>
                  </a:cubicBezTo>
                  <a:cubicBezTo>
                    <a:pt x="13" y="9"/>
                    <a:pt x="9" y="14"/>
                    <a:pt x="8" y="20"/>
                  </a:cubicBezTo>
                  <a:cubicBezTo>
                    <a:pt x="8" y="26"/>
                    <a:pt x="12" y="31"/>
                    <a:pt x="19" y="34"/>
                  </a:cubicBezTo>
                  <a:cubicBezTo>
                    <a:pt x="44" y="45"/>
                    <a:pt x="98" y="68"/>
                    <a:pt x="110" y="73"/>
                  </a:cubicBezTo>
                  <a:cubicBezTo>
                    <a:pt x="180" y="2"/>
                    <a:pt x="180" y="2"/>
                    <a:pt x="180" y="2"/>
                  </a:cubicBezTo>
                  <a:cubicBezTo>
                    <a:pt x="182" y="0"/>
                    <a:pt x="184" y="0"/>
                    <a:pt x="186" y="2"/>
                  </a:cubicBezTo>
                  <a:cubicBezTo>
                    <a:pt x="188" y="3"/>
                    <a:pt x="188" y="6"/>
                    <a:pt x="186" y="7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3" y="82"/>
                    <a:pt x="112" y="82"/>
                    <a:pt x="111" y="8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5" name="Freeform 37"/>
            <p:cNvSpPr/>
            <p:nvPr/>
          </p:nvSpPr>
          <p:spPr bwMode="auto">
            <a:xfrm>
              <a:off x="5705476" y="1047750"/>
              <a:ext cx="50800" cy="106363"/>
            </a:xfrm>
            <a:custGeom>
              <a:avLst/>
              <a:gdLst>
                <a:gd name="T0" fmla="*/ 14 w 19"/>
                <a:gd name="T1" fmla="*/ 39 h 39"/>
                <a:gd name="T2" fmla="*/ 11 w 19"/>
                <a:gd name="T3" fmla="*/ 37 h 39"/>
                <a:gd name="T4" fmla="*/ 10 w 19"/>
                <a:gd name="T5" fmla="*/ 3 h 39"/>
                <a:gd name="T6" fmla="*/ 15 w 19"/>
                <a:gd name="T7" fmla="*/ 1 h 39"/>
                <a:gd name="T8" fmla="*/ 17 w 19"/>
                <a:gd name="T9" fmla="*/ 6 h 39"/>
                <a:gd name="T10" fmla="*/ 17 w 19"/>
                <a:gd name="T11" fmla="*/ 6 h 39"/>
                <a:gd name="T12" fmla="*/ 17 w 19"/>
                <a:gd name="T13" fmla="*/ 33 h 39"/>
                <a:gd name="T14" fmla="*/ 16 w 19"/>
                <a:gd name="T15" fmla="*/ 38 h 39"/>
                <a:gd name="T16" fmla="*/ 14 w 19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9">
                  <a:moveTo>
                    <a:pt x="14" y="39"/>
                  </a:moveTo>
                  <a:cubicBezTo>
                    <a:pt x="13" y="39"/>
                    <a:pt x="12" y="38"/>
                    <a:pt x="11" y="37"/>
                  </a:cubicBezTo>
                  <a:cubicBezTo>
                    <a:pt x="0" y="22"/>
                    <a:pt x="10" y="3"/>
                    <a:pt x="10" y="3"/>
                  </a:cubicBezTo>
                  <a:cubicBezTo>
                    <a:pt x="11" y="1"/>
                    <a:pt x="14" y="0"/>
                    <a:pt x="15" y="1"/>
                  </a:cubicBezTo>
                  <a:cubicBezTo>
                    <a:pt x="17" y="2"/>
                    <a:pt x="18" y="4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9" y="21"/>
                    <a:pt x="17" y="33"/>
                  </a:cubicBezTo>
                  <a:cubicBezTo>
                    <a:pt x="19" y="34"/>
                    <a:pt x="18" y="37"/>
                    <a:pt x="16" y="38"/>
                  </a:cubicBezTo>
                  <a:cubicBezTo>
                    <a:pt x="16" y="39"/>
                    <a:pt x="15" y="39"/>
                    <a:pt x="14" y="3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6" name="Freeform 38"/>
            <p:cNvSpPr/>
            <p:nvPr/>
          </p:nvSpPr>
          <p:spPr bwMode="auto">
            <a:xfrm>
              <a:off x="5516563" y="1241425"/>
              <a:ext cx="52388" cy="96838"/>
            </a:xfrm>
            <a:custGeom>
              <a:avLst/>
              <a:gdLst>
                <a:gd name="T0" fmla="*/ 14 w 19"/>
                <a:gd name="T1" fmla="*/ 35 h 35"/>
                <a:gd name="T2" fmla="*/ 11 w 19"/>
                <a:gd name="T3" fmla="*/ 34 h 35"/>
                <a:gd name="T4" fmla="*/ 10 w 19"/>
                <a:gd name="T5" fmla="*/ 3 h 35"/>
                <a:gd name="T6" fmla="*/ 16 w 19"/>
                <a:gd name="T7" fmla="*/ 1 h 35"/>
                <a:gd name="T8" fmla="*/ 17 w 19"/>
                <a:gd name="T9" fmla="*/ 7 h 35"/>
                <a:gd name="T10" fmla="*/ 17 w 19"/>
                <a:gd name="T11" fmla="*/ 29 h 35"/>
                <a:gd name="T12" fmla="*/ 17 w 19"/>
                <a:gd name="T13" fmla="*/ 34 h 35"/>
                <a:gd name="T14" fmla="*/ 14 w 19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5">
                  <a:moveTo>
                    <a:pt x="14" y="35"/>
                  </a:moveTo>
                  <a:cubicBezTo>
                    <a:pt x="13" y="35"/>
                    <a:pt x="12" y="35"/>
                    <a:pt x="11" y="34"/>
                  </a:cubicBezTo>
                  <a:cubicBezTo>
                    <a:pt x="0" y="20"/>
                    <a:pt x="10" y="3"/>
                    <a:pt x="10" y="3"/>
                  </a:cubicBezTo>
                  <a:cubicBezTo>
                    <a:pt x="11" y="1"/>
                    <a:pt x="14" y="0"/>
                    <a:pt x="16" y="1"/>
                  </a:cubicBezTo>
                  <a:cubicBezTo>
                    <a:pt x="18" y="2"/>
                    <a:pt x="18" y="5"/>
                    <a:pt x="17" y="7"/>
                  </a:cubicBezTo>
                  <a:cubicBezTo>
                    <a:pt x="17" y="7"/>
                    <a:pt x="10" y="19"/>
                    <a:pt x="17" y="29"/>
                  </a:cubicBezTo>
                  <a:cubicBezTo>
                    <a:pt x="19" y="31"/>
                    <a:pt x="18" y="33"/>
                    <a:pt x="17" y="34"/>
                  </a:cubicBezTo>
                  <a:cubicBezTo>
                    <a:pt x="16" y="35"/>
                    <a:pt x="15" y="35"/>
                    <a:pt x="14" y="3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27" name="组合 26"/>
          <p:cNvGrpSpPr/>
          <p:nvPr userDrawn="1"/>
        </p:nvGrpSpPr>
        <p:grpSpPr>
          <a:xfrm rot="18091546">
            <a:off x="409661" y="278159"/>
            <a:ext cx="273257" cy="204943"/>
            <a:chOff x="8914858" y="1139028"/>
            <a:chExt cx="622925" cy="622925"/>
          </a:xfrm>
        </p:grpSpPr>
        <p:sp>
          <p:nvSpPr>
            <p:cNvPr id="28" name="Freeform 127"/>
            <p:cNvSpPr/>
            <p:nvPr/>
          </p:nvSpPr>
          <p:spPr bwMode="auto">
            <a:xfrm>
              <a:off x="8914858" y="1532403"/>
              <a:ext cx="229550" cy="229550"/>
            </a:xfrm>
            <a:custGeom>
              <a:avLst/>
              <a:gdLst>
                <a:gd name="T0" fmla="*/ 131 w 297"/>
                <a:gd name="T1" fmla="*/ 0 h 297"/>
                <a:gd name="T2" fmla="*/ 80 w 297"/>
                <a:gd name="T3" fmla="*/ 52 h 297"/>
                <a:gd name="T4" fmla="*/ 3 w 297"/>
                <a:gd name="T5" fmla="*/ 282 h 297"/>
                <a:gd name="T6" fmla="*/ 15 w 297"/>
                <a:gd name="T7" fmla="*/ 294 h 297"/>
                <a:gd name="T8" fmla="*/ 245 w 297"/>
                <a:gd name="T9" fmla="*/ 217 h 297"/>
                <a:gd name="T10" fmla="*/ 297 w 297"/>
                <a:gd name="T11" fmla="*/ 166 h 297"/>
                <a:gd name="T12" fmla="*/ 131 w 297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297">
                  <a:moveTo>
                    <a:pt x="131" y="0"/>
                  </a:moveTo>
                  <a:cubicBezTo>
                    <a:pt x="80" y="52"/>
                    <a:pt x="80" y="52"/>
                    <a:pt x="80" y="52"/>
                  </a:cubicBezTo>
                  <a:cubicBezTo>
                    <a:pt x="3" y="282"/>
                    <a:pt x="3" y="282"/>
                    <a:pt x="3" y="282"/>
                  </a:cubicBezTo>
                  <a:cubicBezTo>
                    <a:pt x="0" y="291"/>
                    <a:pt x="6" y="297"/>
                    <a:pt x="15" y="294"/>
                  </a:cubicBezTo>
                  <a:cubicBezTo>
                    <a:pt x="245" y="217"/>
                    <a:pt x="245" y="217"/>
                    <a:pt x="245" y="217"/>
                  </a:cubicBezTo>
                  <a:cubicBezTo>
                    <a:pt x="297" y="166"/>
                    <a:pt x="297" y="166"/>
                    <a:pt x="297" y="166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rgbClr val="FFE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Freeform 128"/>
            <p:cNvSpPr/>
            <p:nvPr/>
          </p:nvSpPr>
          <p:spPr bwMode="auto">
            <a:xfrm>
              <a:off x="9350742" y="1139028"/>
              <a:ext cx="187041" cy="187041"/>
            </a:xfrm>
            <a:custGeom>
              <a:avLst/>
              <a:gdLst>
                <a:gd name="T0" fmla="*/ 165 w 242"/>
                <a:gd name="T1" fmla="*/ 242 h 242"/>
                <a:gd name="T2" fmla="*/ 0 w 242"/>
                <a:gd name="T3" fmla="*/ 77 h 242"/>
                <a:gd name="T4" fmla="*/ 60 w 242"/>
                <a:gd name="T5" fmla="*/ 17 h 242"/>
                <a:gd name="T6" fmla="*/ 121 w 242"/>
                <a:gd name="T7" fmla="*/ 17 h 242"/>
                <a:gd name="T8" fmla="*/ 225 w 242"/>
                <a:gd name="T9" fmla="*/ 121 h 242"/>
                <a:gd name="T10" fmla="*/ 225 w 242"/>
                <a:gd name="T11" fmla="*/ 182 h 242"/>
                <a:gd name="T12" fmla="*/ 165 w 242"/>
                <a:gd name="T13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42">
                  <a:moveTo>
                    <a:pt x="165" y="242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77" y="0"/>
                    <a:pt x="104" y="0"/>
                    <a:pt x="121" y="17"/>
                  </a:cubicBezTo>
                  <a:cubicBezTo>
                    <a:pt x="225" y="121"/>
                    <a:pt x="225" y="121"/>
                    <a:pt x="225" y="121"/>
                  </a:cubicBezTo>
                  <a:cubicBezTo>
                    <a:pt x="242" y="138"/>
                    <a:pt x="242" y="165"/>
                    <a:pt x="225" y="182"/>
                  </a:cubicBezTo>
                  <a:lnTo>
                    <a:pt x="165" y="242"/>
                  </a:lnTo>
                  <a:close/>
                </a:path>
              </a:pathLst>
            </a:custGeom>
            <a:solidFill>
              <a:srgbClr val="3CA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Freeform 129"/>
            <p:cNvSpPr/>
            <p:nvPr/>
          </p:nvSpPr>
          <p:spPr bwMode="auto">
            <a:xfrm>
              <a:off x="9306598" y="1191020"/>
              <a:ext cx="179193" cy="179193"/>
            </a:xfrm>
            <a:custGeom>
              <a:avLst/>
              <a:gdLst>
                <a:gd name="T0" fmla="*/ 392 w 548"/>
                <a:gd name="T1" fmla="*/ 548 h 548"/>
                <a:gd name="T2" fmla="*/ 0 w 548"/>
                <a:gd name="T3" fmla="*/ 156 h 548"/>
                <a:gd name="T4" fmla="*/ 158 w 548"/>
                <a:gd name="T5" fmla="*/ 0 h 548"/>
                <a:gd name="T6" fmla="*/ 548 w 548"/>
                <a:gd name="T7" fmla="*/ 389 h 548"/>
                <a:gd name="T8" fmla="*/ 392 w 548"/>
                <a:gd name="T9" fmla="*/ 548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548">
                  <a:moveTo>
                    <a:pt x="392" y="548"/>
                  </a:moveTo>
                  <a:lnTo>
                    <a:pt x="0" y="156"/>
                  </a:lnTo>
                  <a:lnTo>
                    <a:pt x="158" y="0"/>
                  </a:lnTo>
                  <a:lnTo>
                    <a:pt x="548" y="389"/>
                  </a:lnTo>
                  <a:lnTo>
                    <a:pt x="392" y="548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Freeform 130"/>
            <p:cNvSpPr/>
            <p:nvPr/>
          </p:nvSpPr>
          <p:spPr bwMode="auto">
            <a:xfrm>
              <a:off x="8976660" y="1239743"/>
              <a:ext cx="460409" cy="460409"/>
            </a:xfrm>
            <a:custGeom>
              <a:avLst/>
              <a:gdLst>
                <a:gd name="T0" fmla="*/ 1016 w 1408"/>
                <a:gd name="T1" fmla="*/ 0 h 1408"/>
                <a:gd name="T2" fmla="*/ 0 w 1408"/>
                <a:gd name="T3" fmla="*/ 1018 h 1408"/>
                <a:gd name="T4" fmla="*/ 208 w 1408"/>
                <a:gd name="T5" fmla="*/ 1004 h 1408"/>
                <a:gd name="T6" fmla="*/ 196 w 1408"/>
                <a:gd name="T7" fmla="*/ 1212 h 1408"/>
                <a:gd name="T8" fmla="*/ 404 w 1408"/>
                <a:gd name="T9" fmla="*/ 1200 h 1408"/>
                <a:gd name="T10" fmla="*/ 390 w 1408"/>
                <a:gd name="T11" fmla="*/ 1408 h 1408"/>
                <a:gd name="T12" fmla="*/ 1408 w 1408"/>
                <a:gd name="T13" fmla="*/ 392 h 1408"/>
                <a:gd name="T14" fmla="*/ 1016 w 1408"/>
                <a:gd name="T15" fmla="*/ 0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1408">
                  <a:moveTo>
                    <a:pt x="1016" y="0"/>
                  </a:moveTo>
                  <a:lnTo>
                    <a:pt x="0" y="1018"/>
                  </a:lnTo>
                  <a:lnTo>
                    <a:pt x="208" y="1004"/>
                  </a:lnTo>
                  <a:lnTo>
                    <a:pt x="196" y="1212"/>
                  </a:lnTo>
                  <a:lnTo>
                    <a:pt x="404" y="1200"/>
                  </a:lnTo>
                  <a:lnTo>
                    <a:pt x="390" y="1408"/>
                  </a:lnTo>
                  <a:lnTo>
                    <a:pt x="1408" y="392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F8B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Freeform 131"/>
            <p:cNvSpPr/>
            <p:nvPr/>
          </p:nvSpPr>
          <p:spPr bwMode="auto">
            <a:xfrm>
              <a:off x="8976660" y="1239743"/>
              <a:ext cx="364926" cy="332881"/>
            </a:xfrm>
            <a:custGeom>
              <a:avLst/>
              <a:gdLst>
                <a:gd name="T0" fmla="*/ 1116 w 1116"/>
                <a:gd name="T1" fmla="*/ 99 h 1018"/>
                <a:gd name="T2" fmla="*/ 1016 w 1116"/>
                <a:gd name="T3" fmla="*/ 0 h 1018"/>
                <a:gd name="T4" fmla="*/ 0 w 1116"/>
                <a:gd name="T5" fmla="*/ 1018 h 1018"/>
                <a:gd name="T6" fmla="*/ 208 w 1116"/>
                <a:gd name="T7" fmla="*/ 1004 h 1018"/>
                <a:gd name="T8" fmla="*/ 1116 w 1116"/>
                <a:gd name="T9" fmla="*/ 99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1018">
                  <a:moveTo>
                    <a:pt x="1116" y="99"/>
                  </a:moveTo>
                  <a:lnTo>
                    <a:pt x="1016" y="0"/>
                  </a:lnTo>
                  <a:lnTo>
                    <a:pt x="0" y="1018"/>
                  </a:lnTo>
                  <a:lnTo>
                    <a:pt x="208" y="1004"/>
                  </a:lnTo>
                  <a:lnTo>
                    <a:pt x="1116" y="99"/>
                  </a:lnTo>
                  <a:close/>
                </a:path>
              </a:pathLst>
            </a:custGeom>
            <a:solidFill>
              <a:srgbClr val="FFD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Freeform 132"/>
            <p:cNvSpPr/>
            <p:nvPr/>
          </p:nvSpPr>
          <p:spPr bwMode="auto">
            <a:xfrm>
              <a:off x="9104188" y="1335225"/>
              <a:ext cx="332881" cy="364926"/>
            </a:xfrm>
            <a:custGeom>
              <a:avLst/>
              <a:gdLst>
                <a:gd name="T0" fmla="*/ 919 w 1018"/>
                <a:gd name="T1" fmla="*/ 0 h 1116"/>
                <a:gd name="T2" fmla="*/ 1018 w 1018"/>
                <a:gd name="T3" fmla="*/ 100 h 1116"/>
                <a:gd name="T4" fmla="*/ 0 w 1018"/>
                <a:gd name="T5" fmla="*/ 1116 h 1116"/>
                <a:gd name="T6" fmla="*/ 14 w 1018"/>
                <a:gd name="T7" fmla="*/ 908 h 1116"/>
                <a:gd name="T8" fmla="*/ 919 w 1018"/>
                <a:gd name="T9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8" h="1116">
                  <a:moveTo>
                    <a:pt x="919" y="0"/>
                  </a:moveTo>
                  <a:lnTo>
                    <a:pt x="1018" y="100"/>
                  </a:lnTo>
                  <a:lnTo>
                    <a:pt x="0" y="1116"/>
                  </a:lnTo>
                  <a:lnTo>
                    <a:pt x="14" y="908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C981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Freeform 133"/>
            <p:cNvSpPr/>
            <p:nvPr/>
          </p:nvSpPr>
          <p:spPr bwMode="auto">
            <a:xfrm>
              <a:off x="8914858" y="1692957"/>
              <a:ext cx="68996" cy="68996"/>
            </a:xfrm>
            <a:custGeom>
              <a:avLst/>
              <a:gdLst>
                <a:gd name="T0" fmla="*/ 27 w 89"/>
                <a:gd name="T1" fmla="*/ 0 h 89"/>
                <a:gd name="T2" fmla="*/ 3 w 89"/>
                <a:gd name="T3" fmla="*/ 74 h 89"/>
                <a:gd name="T4" fmla="*/ 15 w 89"/>
                <a:gd name="T5" fmla="*/ 86 h 89"/>
                <a:gd name="T6" fmla="*/ 89 w 89"/>
                <a:gd name="T7" fmla="*/ 62 h 89"/>
                <a:gd name="T8" fmla="*/ 66 w 89"/>
                <a:gd name="T9" fmla="*/ 23 h 89"/>
                <a:gd name="T10" fmla="*/ 27 w 89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9">
                  <a:moveTo>
                    <a:pt x="27" y="0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0" y="83"/>
                    <a:pt x="6" y="89"/>
                    <a:pt x="15" y="86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4" y="47"/>
                    <a:pt x="77" y="34"/>
                    <a:pt x="66" y="23"/>
                  </a:cubicBezTo>
                  <a:cubicBezTo>
                    <a:pt x="55" y="12"/>
                    <a:pt x="42" y="5"/>
                    <a:pt x="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黄色书笔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1" name="组合 20"/>
          <p:cNvGrpSpPr/>
          <p:nvPr userDrawn="1"/>
        </p:nvGrpSpPr>
        <p:grpSpPr>
          <a:xfrm rot="433303">
            <a:off x="261626" y="216117"/>
            <a:ext cx="518738" cy="549023"/>
            <a:chOff x="5254626" y="922338"/>
            <a:chExt cx="528638" cy="420688"/>
          </a:xfrm>
        </p:grpSpPr>
        <p:sp>
          <p:nvSpPr>
            <p:cNvPr id="22" name="Freeform 35"/>
            <p:cNvSpPr/>
            <p:nvPr/>
          </p:nvSpPr>
          <p:spPr bwMode="auto">
            <a:xfrm>
              <a:off x="5280026" y="922338"/>
              <a:ext cx="503238" cy="336550"/>
            </a:xfrm>
            <a:custGeom>
              <a:avLst/>
              <a:gdLst>
                <a:gd name="T0" fmla="*/ 185 w 185"/>
                <a:gd name="T1" fmla="*/ 37 h 123"/>
                <a:gd name="T2" fmla="*/ 183 w 185"/>
                <a:gd name="T3" fmla="*/ 35 h 123"/>
                <a:gd name="T4" fmla="*/ 90 w 185"/>
                <a:gd name="T5" fmla="*/ 1 h 123"/>
                <a:gd name="T6" fmla="*/ 86 w 185"/>
                <a:gd name="T7" fmla="*/ 2 h 123"/>
                <a:gd name="T8" fmla="*/ 2 w 185"/>
                <a:gd name="T9" fmla="*/ 74 h 123"/>
                <a:gd name="T10" fmla="*/ 1 w 185"/>
                <a:gd name="T11" fmla="*/ 77 h 123"/>
                <a:gd name="T12" fmla="*/ 3 w 185"/>
                <a:gd name="T13" fmla="*/ 80 h 123"/>
                <a:gd name="T14" fmla="*/ 99 w 185"/>
                <a:gd name="T15" fmla="*/ 123 h 123"/>
                <a:gd name="T16" fmla="*/ 101 w 185"/>
                <a:gd name="T17" fmla="*/ 123 h 123"/>
                <a:gd name="T18" fmla="*/ 104 w 185"/>
                <a:gd name="T19" fmla="*/ 122 h 123"/>
                <a:gd name="T20" fmla="*/ 184 w 185"/>
                <a:gd name="T21" fmla="*/ 41 h 123"/>
                <a:gd name="T22" fmla="*/ 185 w 185"/>
                <a:gd name="T23" fmla="*/ 3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3">
                  <a:moveTo>
                    <a:pt x="185" y="37"/>
                  </a:moveTo>
                  <a:cubicBezTo>
                    <a:pt x="185" y="36"/>
                    <a:pt x="184" y="35"/>
                    <a:pt x="183" y="35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88" y="0"/>
                    <a:pt x="87" y="1"/>
                    <a:pt x="86" y="2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5"/>
                    <a:pt x="0" y="76"/>
                    <a:pt x="1" y="77"/>
                  </a:cubicBezTo>
                  <a:cubicBezTo>
                    <a:pt x="1" y="79"/>
                    <a:pt x="2" y="80"/>
                    <a:pt x="3" y="80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100" y="123"/>
                    <a:pt x="101" y="123"/>
                    <a:pt x="101" y="123"/>
                  </a:cubicBezTo>
                  <a:cubicBezTo>
                    <a:pt x="102" y="123"/>
                    <a:pt x="103" y="123"/>
                    <a:pt x="104" y="122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5" y="40"/>
                    <a:pt x="185" y="39"/>
                    <a:pt x="185" y="37"/>
                  </a:cubicBezTo>
                  <a:close/>
                </a:path>
              </a:pathLst>
            </a:custGeom>
            <a:solidFill>
              <a:srgbClr val="865B3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3" name="Freeform 36"/>
            <p:cNvSpPr/>
            <p:nvPr/>
          </p:nvSpPr>
          <p:spPr bwMode="auto">
            <a:xfrm>
              <a:off x="5254626" y="1119188"/>
              <a:ext cx="512763" cy="223838"/>
            </a:xfrm>
            <a:custGeom>
              <a:avLst/>
              <a:gdLst>
                <a:gd name="T0" fmla="*/ 111 w 188"/>
                <a:gd name="T1" fmla="*/ 82 h 82"/>
                <a:gd name="T2" fmla="*/ 109 w 188"/>
                <a:gd name="T3" fmla="*/ 82 h 82"/>
                <a:gd name="T4" fmla="*/ 16 w 188"/>
                <a:gd name="T5" fmla="*/ 42 h 82"/>
                <a:gd name="T6" fmla="*/ 0 w 188"/>
                <a:gd name="T7" fmla="*/ 20 h 82"/>
                <a:gd name="T8" fmla="*/ 12 w 188"/>
                <a:gd name="T9" fmla="*/ 1 h 82"/>
                <a:gd name="T10" fmla="*/ 17 w 188"/>
                <a:gd name="T11" fmla="*/ 3 h 82"/>
                <a:gd name="T12" fmla="*/ 15 w 188"/>
                <a:gd name="T13" fmla="*/ 8 h 82"/>
                <a:gd name="T14" fmla="*/ 8 w 188"/>
                <a:gd name="T15" fmla="*/ 20 h 82"/>
                <a:gd name="T16" fmla="*/ 19 w 188"/>
                <a:gd name="T17" fmla="*/ 34 h 82"/>
                <a:gd name="T18" fmla="*/ 110 w 188"/>
                <a:gd name="T19" fmla="*/ 73 h 82"/>
                <a:gd name="T20" fmla="*/ 180 w 188"/>
                <a:gd name="T21" fmla="*/ 2 h 82"/>
                <a:gd name="T22" fmla="*/ 186 w 188"/>
                <a:gd name="T23" fmla="*/ 2 h 82"/>
                <a:gd name="T24" fmla="*/ 186 w 188"/>
                <a:gd name="T25" fmla="*/ 7 h 82"/>
                <a:gd name="T26" fmla="*/ 114 w 188"/>
                <a:gd name="T27" fmla="*/ 81 h 82"/>
                <a:gd name="T28" fmla="*/ 111 w 188"/>
                <a:gd name="T2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82">
                  <a:moveTo>
                    <a:pt x="111" y="82"/>
                  </a:moveTo>
                  <a:cubicBezTo>
                    <a:pt x="110" y="82"/>
                    <a:pt x="110" y="82"/>
                    <a:pt x="109" y="82"/>
                  </a:cubicBezTo>
                  <a:cubicBezTo>
                    <a:pt x="109" y="82"/>
                    <a:pt x="44" y="54"/>
                    <a:pt x="16" y="42"/>
                  </a:cubicBezTo>
                  <a:cubicBezTo>
                    <a:pt x="2" y="36"/>
                    <a:pt x="0" y="25"/>
                    <a:pt x="0" y="20"/>
                  </a:cubicBezTo>
                  <a:cubicBezTo>
                    <a:pt x="1" y="11"/>
                    <a:pt x="7" y="3"/>
                    <a:pt x="12" y="1"/>
                  </a:cubicBezTo>
                  <a:cubicBezTo>
                    <a:pt x="14" y="0"/>
                    <a:pt x="17" y="1"/>
                    <a:pt x="17" y="3"/>
                  </a:cubicBezTo>
                  <a:cubicBezTo>
                    <a:pt x="18" y="6"/>
                    <a:pt x="17" y="8"/>
                    <a:pt x="15" y="8"/>
                  </a:cubicBezTo>
                  <a:cubicBezTo>
                    <a:pt x="13" y="9"/>
                    <a:pt x="9" y="14"/>
                    <a:pt x="8" y="20"/>
                  </a:cubicBezTo>
                  <a:cubicBezTo>
                    <a:pt x="8" y="26"/>
                    <a:pt x="12" y="31"/>
                    <a:pt x="19" y="34"/>
                  </a:cubicBezTo>
                  <a:cubicBezTo>
                    <a:pt x="44" y="45"/>
                    <a:pt x="98" y="68"/>
                    <a:pt x="110" y="73"/>
                  </a:cubicBezTo>
                  <a:cubicBezTo>
                    <a:pt x="180" y="2"/>
                    <a:pt x="180" y="2"/>
                    <a:pt x="180" y="2"/>
                  </a:cubicBezTo>
                  <a:cubicBezTo>
                    <a:pt x="182" y="0"/>
                    <a:pt x="184" y="0"/>
                    <a:pt x="186" y="2"/>
                  </a:cubicBezTo>
                  <a:cubicBezTo>
                    <a:pt x="188" y="3"/>
                    <a:pt x="188" y="6"/>
                    <a:pt x="186" y="7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3" y="82"/>
                    <a:pt x="112" y="82"/>
                    <a:pt x="111" y="82"/>
                  </a:cubicBezTo>
                  <a:close/>
                </a:path>
              </a:pathLst>
            </a:custGeom>
            <a:solidFill>
              <a:srgbClr val="865B3E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5" name="Freeform 37"/>
            <p:cNvSpPr/>
            <p:nvPr/>
          </p:nvSpPr>
          <p:spPr bwMode="auto">
            <a:xfrm>
              <a:off x="5705476" y="1047750"/>
              <a:ext cx="50800" cy="106363"/>
            </a:xfrm>
            <a:custGeom>
              <a:avLst/>
              <a:gdLst>
                <a:gd name="T0" fmla="*/ 14 w 19"/>
                <a:gd name="T1" fmla="*/ 39 h 39"/>
                <a:gd name="T2" fmla="*/ 11 w 19"/>
                <a:gd name="T3" fmla="*/ 37 h 39"/>
                <a:gd name="T4" fmla="*/ 10 w 19"/>
                <a:gd name="T5" fmla="*/ 3 h 39"/>
                <a:gd name="T6" fmla="*/ 15 w 19"/>
                <a:gd name="T7" fmla="*/ 1 h 39"/>
                <a:gd name="T8" fmla="*/ 17 w 19"/>
                <a:gd name="T9" fmla="*/ 6 h 39"/>
                <a:gd name="T10" fmla="*/ 17 w 19"/>
                <a:gd name="T11" fmla="*/ 6 h 39"/>
                <a:gd name="T12" fmla="*/ 17 w 19"/>
                <a:gd name="T13" fmla="*/ 33 h 39"/>
                <a:gd name="T14" fmla="*/ 16 w 19"/>
                <a:gd name="T15" fmla="*/ 38 h 39"/>
                <a:gd name="T16" fmla="*/ 14 w 19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9">
                  <a:moveTo>
                    <a:pt x="14" y="39"/>
                  </a:moveTo>
                  <a:cubicBezTo>
                    <a:pt x="13" y="39"/>
                    <a:pt x="12" y="38"/>
                    <a:pt x="11" y="37"/>
                  </a:cubicBezTo>
                  <a:cubicBezTo>
                    <a:pt x="0" y="22"/>
                    <a:pt x="10" y="3"/>
                    <a:pt x="10" y="3"/>
                  </a:cubicBezTo>
                  <a:cubicBezTo>
                    <a:pt x="11" y="1"/>
                    <a:pt x="14" y="0"/>
                    <a:pt x="15" y="1"/>
                  </a:cubicBezTo>
                  <a:cubicBezTo>
                    <a:pt x="17" y="2"/>
                    <a:pt x="18" y="4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9" y="21"/>
                    <a:pt x="17" y="33"/>
                  </a:cubicBezTo>
                  <a:cubicBezTo>
                    <a:pt x="19" y="34"/>
                    <a:pt x="18" y="37"/>
                    <a:pt x="16" y="38"/>
                  </a:cubicBezTo>
                  <a:cubicBezTo>
                    <a:pt x="16" y="39"/>
                    <a:pt x="15" y="39"/>
                    <a:pt x="14" y="39"/>
                  </a:cubicBezTo>
                  <a:close/>
                </a:path>
              </a:pathLst>
            </a:custGeom>
            <a:solidFill>
              <a:srgbClr val="865B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6" name="Freeform 38"/>
            <p:cNvSpPr/>
            <p:nvPr/>
          </p:nvSpPr>
          <p:spPr bwMode="auto">
            <a:xfrm>
              <a:off x="5516563" y="1241425"/>
              <a:ext cx="52388" cy="96838"/>
            </a:xfrm>
            <a:custGeom>
              <a:avLst/>
              <a:gdLst>
                <a:gd name="T0" fmla="*/ 14 w 19"/>
                <a:gd name="T1" fmla="*/ 35 h 35"/>
                <a:gd name="T2" fmla="*/ 11 w 19"/>
                <a:gd name="T3" fmla="*/ 34 h 35"/>
                <a:gd name="T4" fmla="*/ 10 w 19"/>
                <a:gd name="T5" fmla="*/ 3 h 35"/>
                <a:gd name="T6" fmla="*/ 16 w 19"/>
                <a:gd name="T7" fmla="*/ 1 h 35"/>
                <a:gd name="T8" fmla="*/ 17 w 19"/>
                <a:gd name="T9" fmla="*/ 7 h 35"/>
                <a:gd name="T10" fmla="*/ 17 w 19"/>
                <a:gd name="T11" fmla="*/ 29 h 35"/>
                <a:gd name="T12" fmla="*/ 17 w 19"/>
                <a:gd name="T13" fmla="*/ 34 h 35"/>
                <a:gd name="T14" fmla="*/ 14 w 19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5">
                  <a:moveTo>
                    <a:pt x="14" y="35"/>
                  </a:moveTo>
                  <a:cubicBezTo>
                    <a:pt x="13" y="35"/>
                    <a:pt x="12" y="35"/>
                    <a:pt x="11" y="34"/>
                  </a:cubicBezTo>
                  <a:cubicBezTo>
                    <a:pt x="0" y="20"/>
                    <a:pt x="10" y="3"/>
                    <a:pt x="10" y="3"/>
                  </a:cubicBezTo>
                  <a:cubicBezTo>
                    <a:pt x="11" y="1"/>
                    <a:pt x="14" y="0"/>
                    <a:pt x="16" y="1"/>
                  </a:cubicBezTo>
                  <a:cubicBezTo>
                    <a:pt x="18" y="2"/>
                    <a:pt x="18" y="5"/>
                    <a:pt x="17" y="7"/>
                  </a:cubicBezTo>
                  <a:cubicBezTo>
                    <a:pt x="17" y="7"/>
                    <a:pt x="10" y="19"/>
                    <a:pt x="17" y="29"/>
                  </a:cubicBezTo>
                  <a:cubicBezTo>
                    <a:pt x="19" y="31"/>
                    <a:pt x="18" y="33"/>
                    <a:pt x="17" y="34"/>
                  </a:cubicBezTo>
                  <a:cubicBezTo>
                    <a:pt x="16" y="35"/>
                    <a:pt x="15" y="35"/>
                    <a:pt x="14" y="35"/>
                  </a:cubicBezTo>
                  <a:close/>
                </a:path>
              </a:pathLst>
            </a:custGeom>
            <a:solidFill>
              <a:srgbClr val="865B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 userDrawn="1"/>
        </p:nvGrpSpPr>
        <p:grpSpPr>
          <a:xfrm rot="18091546">
            <a:off x="347824" y="270342"/>
            <a:ext cx="273257" cy="204943"/>
            <a:chOff x="8914858" y="1139028"/>
            <a:chExt cx="622925" cy="622925"/>
          </a:xfrm>
        </p:grpSpPr>
        <p:sp>
          <p:nvSpPr>
            <p:cNvPr id="28" name="Freeform 127"/>
            <p:cNvSpPr/>
            <p:nvPr/>
          </p:nvSpPr>
          <p:spPr bwMode="auto">
            <a:xfrm>
              <a:off x="8914858" y="1532403"/>
              <a:ext cx="229550" cy="229550"/>
            </a:xfrm>
            <a:custGeom>
              <a:avLst/>
              <a:gdLst>
                <a:gd name="T0" fmla="*/ 131 w 297"/>
                <a:gd name="T1" fmla="*/ 0 h 297"/>
                <a:gd name="T2" fmla="*/ 80 w 297"/>
                <a:gd name="T3" fmla="*/ 52 h 297"/>
                <a:gd name="T4" fmla="*/ 3 w 297"/>
                <a:gd name="T5" fmla="*/ 282 h 297"/>
                <a:gd name="T6" fmla="*/ 15 w 297"/>
                <a:gd name="T7" fmla="*/ 294 h 297"/>
                <a:gd name="T8" fmla="*/ 245 w 297"/>
                <a:gd name="T9" fmla="*/ 217 h 297"/>
                <a:gd name="T10" fmla="*/ 297 w 297"/>
                <a:gd name="T11" fmla="*/ 166 h 297"/>
                <a:gd name="T12" fmla="*/ 131 w 297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297">
                  <a:moveTo>
                    <a:pt x="131" y="0"/>
                  </a:moveTo>
                  <a:cubicBezTo>
                    <a:pt x="80" y="52"/>
                    <a:pt x="80" y="52"/>
                    <a:pt x="80" y="52"/>
                  </a:cubicBezTo>
                  <a:cubicBezTo>
                    <a:pt x="3" y="282"/>
                    <a:pt x="3" y="282"/>
                    <a:pt x="3" y="282"/>
                  </a:cubicBezTo>
                  <a:cubicBezTo>
                    <a:pt x="0" y="291"/>
                    <a:pt x="6" y="297"/>
                    <a:pt x="15" y="294"/>
                  </a:cubicBezTo>
                  <a:cubicBezTo>
                    <a:pt x="245" y="217"/>
                    <a:pt x="245" y="217"/>
                    <a:pt x="245" y="217"/>
                  </a:cubicBezTo>
                  <a:cubicBezTo>
                    <a:pt x="297" y="166"/>
                    <a:pt x="297" y="166"/>
                    <a:pt x="297" y="166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rgbClr val="FFE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Freeform 128"/>
            <p:cNvSpPr/>
            <p:nvPr/>
          </p:nvSpPr>
          <p:spPr bwMode="auto">
            <a:xfrm>
              <a:off x="9350742" y="1139028"/>
              <a:ext cx="187041" cy="187041"/>
            </a:xfrm>
            <a:custGeom>
              <a:avLst/>
              <a:gdLst>
                <a:gd name="T0" fmla="*/ 165 w 242"/>
                <a:gd name="T1" fmla="*/ 242 h 242"/>
                <a:gd name="T2" fmla="*/ 0 w 242"/>
                <a:gd name="T3" fmla="*/ 77 h 242"/>
                <a:gd name="T4" fmla="*/ 60 w 242"/>
                <a:gd name="T5" fmla="*/ 17 h 242"/>
                <a:gd name="T6" fmla="*/ 121 w 242"/>
                <a:gd name="T7" fmla="*/ 17 h 242"/>
                <a:gd name="T8" fmla="*/ 225 w 242"/>
                <a:gd name="T9" fmla="*/ 121 h 242"/>
                <a:gd name="T10" fmla="*/ 225 w 242"/>
                <a:gd name="T11" fmla="*/ 182 h 242"/>
                <a:gd name="T12" fmla="*/ 165 w 242"/>
                <a:gd name="T13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42">
                  <a:moveTo>
                    <a:pt x="165" y="242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77" y="0"/>
                    <a:pt x="104" y="0"/>
                    <a:pt x="121" y="17"/>
                  </a:cubicBezTo>
                  <a:cubicBezTo>
                    <a:pt x="225" y="121"/>
                    <a:pt x="225" y="121"/>
                    <a:pt x="225" y="121"/>
                  </a:cubicBezTo>
                  <a:cubicBezTo>
                    <a:pt x="242" y="138"/>
                    <a:pt x="242" y="165"/>
                    <a:pt x="225" y="182"/>
                  </a:cubicBezTo>
                  <a:lnTo>
                    <a:pt x="165" y="242"/>
                  </a:lnTo>
                  <a:close/>
                </a:path>
              </a:pathLst>
            </a:custGeom>
            <a:solidFill>
              <a:srgbClr val="3CA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Freeform 129"/>
            <p:cNvSpPr/>
            <p:nvPr/>
          </p:nvSpPr>
          <p:spPr bwMode="auto">
            <a:xfrm>
              <a:off x="9306598" y="1191020"/>
              <a:ext cx="179193" cy="179193"/>
            </a:xfrm>
            <a:custGeom>
              <a:avLst/>
              <a:gdLst>
                <a:gd name="T0" fmla="*/ 392 w 548"/>
                <a:gd name="T1" fmla="*/ 548 h 548"/>
                <a:gd name="T2" fmla="*/ 0 w 548"/>
                <a:gd name="T3" fmla="*/ 156 h 548"/>
                <a:gd name="T4" fmla="*/ 158 w 548"/>
                <a:gd name="T5" fmla="*/ 0 h 548"/>
                <a:gd name="T6" fmla="*/ 548 w 548"/>
                <a:gd name="T7" fmla="*/ 389 h 548"/>
                <a:gd name="T8" fmla="*/ 392 w 548"/>
                <a:gd name="T9" fmla="*/ 548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548">
                  <a:moveTo>
                    <a:pt x="392" y="548"/>
                  </a:moveTo>
                  <a:lnTo>
                    <a:pt x="0" y="156"/>
                  </a:lnTo>
                  <a:lnTo>
                    <a:pt x="158" y="0"/>
                  </a:lnTo>
                  <a:lnTo>
                    <a:pt x="548" y="389"/>
                  </a:lnTo>
                  <a:lnTo>
                    <a:pt x="392" y="548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Freeform 130"/>
            <p:cNvSpPr/>
            <p:nvPr/>
          </p:nvSpPr>
          <p:spPr bwMode="auto">
            <a:xfrm>
              <a:off x="8976660" y="1239743"/>
              <a:ext cx="460409" cy="460409"/>
            </a:xfrm>
            <a:custGeom>
              <a:avLst/>
              <a:gdLst>
                <a:gd name="T0" fmla="*/ 1016 w 1408"/>
                <a:gd name="T1" fmla="*/ 0 h 1408"/>
                <a:gd name="T2" fmla="*/ 0 w 1408"/>
                <a:gd name="T3" fmla="*/ 1018 h 1408"/>
                <a:gd name="T4" fmla="*/ 208 w 1408"/>
                <a:gd name="T5" fmla="*/ 1004 h 1408"/>
                <a:gd name="T6" fmla="*/ 196 w 1408"/>
                <a:gd name="T7" fmla="*/ 1212 h 1408"/>
                <a:gd name="T8" fmla="*/ 404 w 1408"/>
                <a:gd name="T9" fmla="*/ 1200 h 1408"/>
                <a:gd name="T10" fmla="*/ 390 w 1408"/>
                <a:gd name="T11" fmla="*/ 1408 h 1408"/>
                <a:gd name="T12" fmla="*/ 1408 w 1408"/>
                <a:gd name="T13" fmla="*/ 392 h 1408"/>
                <a:gd name="T14" fmla="*/ 1016 w 1408"/>
                <a:gd name="T15" fmla="*/ 0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1408">
                  <a:moveTo>
                    <a:pt x="1016" y="0"/>
                  </a:moveTo>
                  <a:lnTo>
                    <a:pt x="0" y="1018"/>
                  </a:lnTo>
                  <a:lnTo>
                    <a:pt x="208" y="1004"/>
                  </a:lnTo>
                  <a:lnTo>
                    <a:pt x="196" y="1212"/>
                  </a:lnTo>
                  <a:lnTo>
                    <a:pt x="404" y="1200"/>
                  </a:lnTo>
                  <a:lnTo>
                    <a:pt x="390" y="1408"/>
                  </a:lnTo>
                  <a:lnTo>
                    <a:pt x="1408" y="392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F8B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Freeform 131"/>
            <p:cNvSpPr/>
            <p:nvPr/>
          </p:nvSpPr>
          <p:spPr bwMode="auto">
            <a:xfrm>
              <a:off x="8976660" y="1239743"/>
              <a:ext cx="364926" cy="332881"/>
            </a:xfrm>
            <a:custGeom>
              <a:avLst/>
              <a:gdLst>
                <a:gd name="T0" fmla="*/ 1116 w 1116"/>
                <a:gd name="T1" fmla="*/ 99 h 1018"/>
                <a:gd name="T2" fmla="*/ 1016 w 1116"/>
                <a:gd name="T3" fmla="*/ 0 h 1018"/>
                <a:gd name="T4" fmla="*/ 0 w 1116"/>
                <a:gd name="T5" fmla="*/ 1018 h 1018"/>
                <a:gd name="T6" fmla="*/ 208 w 1116"/>
                <a:gd name="T7" fmla="*/ 1004 h 1018"/>
                <a:gd name="T8" fmla="*/ 1116 w 1116"/>
                <a:gd name="T9" fmla="*/ 99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1018">
                  <a:moveTo>
                    <a:pt x="1116" y="99"/>
                  </a:moveTo>
                  <a:lnTo>
                    <a:pt x="1016" y="0"/>
                  </a:lnTo>
                  <a:lnTo>
                    <a:pt x="0" y="1018"/>
                  </a:lnTo>
                  <a:lnTo>
                    <a:pt x="208" y="1004"/>
                  </a:lnTo>
                  <a:lnTo>
                    <a:pt x="1116" y="99"/>
                  </a:lnTo>
                  <a:close/>
                </a:path>
              </a:pathLst>
            </a:custGeom>
            <a:solidFill>
              <a:srgbClr val="FFD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Freeform 132"/>
            <p:cNvSpPr/>
            <p:nvPr/>
          </p:nvSpPr>
          <p:spPr bwMode="auto">
            <a:xfrm>
              <a:off x="9104188" y="1335225"/>
              <a:ext cx="332881" cy="364926"/>
            </a:xfrm>
            <a:custGeom>
              <a:avLst/>
              <a:gdLst>
                <a:gd name="T0" fmla="*/ 919 w 1018"/>
                <a:gd name="T1" fmla="*/ 0 h 1116"/>
                <a:gd name="T2" fmla="*/ 1018 w 1018"/>
                <a:gd name="T3" fmla="*/ 100 h 1116"/>
                <a:gd name="T4" fmla="*/ 0 w 1018"/>
                <a:gd name="T5" fmla="*/ 1116 h 1116"/>
                <a:gd name="T6" fmla="*/ 14 w 1018"/>
                <a:gd name="T7" fmla="*/ 908 h 1116"/>
                <a:gd name="T8" fmla="*/ 919 w 1018"/>
                <a:gd name="T9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8" h="1116">
                  <a:moveTo>
                    <a:pt x="919" y="0"/>
                  </a:moveTo>
                  <a:lnTo>
                    <a:pt x="1018" y="100"/>
                  </a:lnTo>
                  <a:lnTo>
                    <a:pt x="0" y="1116"/>
                  </a:lnTo>
                  <a:lnTo>
                    <a:pt x="14" y="908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C981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Freeform 133"/>
            <p:cNvSpPr/>
            <p:nvPr/>
          </p:nvSpPr>
          <p:spPr bwMode="auto">
            <a:xfrm>
              <a:off x="8914858" y="1692957"/>
              <a:ext cx="68996" cy="68996"/>
            </a:xfrm>
            <a:custGeom>
              <a:avLst/>
              <a:gdLst>
                <a:gd name="T0" fmla="*/ 27 w 89"/>
                <a:gd name="T1" fmla="*/ 0 h 89"/>
                <a:gd name="T2" fmla="*/ 3 w 89"/>
                <a:gd name="T3" fmla="*/ 74 h 89"/>
                <a:gd name="T4" fmla="*/ 15 w 89"/>
                <a:gd name="T5" fmla="*/ 86 h 89"/>
                <a:gd name="T6" fmla="*/ 89 w 89"/>
                <a:gd name="T7" fmla="*/ 62 h 89"/>
                <a:gd name="T8" fmla="*/ 66 w 89"/>
                <a:gd name="T9" fmla="*/ 23 h 89"/>
                <a:gd name="T10" fmla="*/ 27 w 89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9">
                  <a:moveTo>
                    <a:pt x="27" y="0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0" y="83"/>
                    <a:pt x="6" y="89"/>
                    <a:pt x="15" y="86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4" y="47"/>
                    <a:pt x="77" y="34"/>
                    <a:pt x="66" y="23"/>
                  </a:cubicBezTo>
                  <a:cubicBezTo>
                    <a:pt x="55" y="12"/>
                    <a:pt x="42" y="5"/>
                    <a:pt x="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蓝色的书笔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4" name="组合 33"/>
          <p:cNvGrpSpPr/>
          <p:nvPr userDrawn="1"/>
        </p:nvGrpSpPr>
        <p:grpSpPr>
          <a:xfrm>
            <a:off x="263707" y="308448"/>
            <a:ext cx="411491" cy="523338"/>
            <a:chOff x="9711059" y="3356906"/>
            <a:chExt cx="597654" cy="597654"/>
          </a:xfrm>
        </p:grpSpPr>
        <p:sp>
          <p:nvSpPr>
            <p:cNvPr id="35" name="Freeform 442"/>
            <p:cNvSpPr/>
            <p:nvPr userDrawn="1"/>
          </p:nvSpPr>
          <p:spPr bwMode="auto">
            <a:xfrm>
              <a:off x="9711059" y="3356906"/>
              <a:ext cx="597654" cy="597654"/>
            </a:xfrm>
            <a:custGeom>
              <a:avLst/>
              <a:gdLst>
                <a:gd name="T0" fmla="*/ 128 w 128"/>
                <a:gd name="T1" fmla="*/ 120 h 128"/>
                <a:gd name="T2" fmla="*/ 120 w 128"/>
                <a:gd name="T3" fmla="*/ 128 h 128"/>
                <a:gd name="T4" fmla="*/ 8 w 128"/>
                <a:gd name="T5" fmla="*/ 128 h 128"/>
                <a:gd name="T6" fmla="*/ 0 w 128"/>
                <a:gd name="T7" fmla="*/ 120 h 128"/>
                <a:gd name="T8" fmla="*/ 0 w 128"/>
                <a:gd name="T9" fmla="*/ 8 h 128"/>
                <a:gd name="T10" fmla="*/ 8 w 128"/>
                <a:gd name="T11" fmla="*/ 0 h 128"/>
                <a:gd name="T12" fmla="*/ 120 w 128"/>
                <a:gd name="T13" fmla="*/ 0 h 128"/>
                <a:gd name="T14" fmla="*/ 128 w 128"/>
                <a:gd name="T15" fmla="*/ 8 h 128"/>
                <a:gd name="T16" fmla="*/ 128 w 128"/>
                <a:gd name="T1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28">
                  <a:moveTo>
                    <a:pt x="128" y="120"/>
                  </a:moveTo>
                  <a:cubicBezTo>
                    <a:pt x="128" y="124"/>
                    <a:pt x="124" y="128"/>
                    <a:pt x="120" y="128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4" y="128"/>
                    <a:pt x="0" y="124"/>
                    <a:pt x="0" y="1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4" y="0"/>
                    <a:pt x="128" y="4"/>
                    <a:pt x="128" y="8"/>
                  </a:cubicBezTo>
                  <a:cubicBezTo>
                    <a:pt x="128" y="120"/>
                    <a:pt x="128" y="120"/>
                    <a:pt x="128" y="120"/>
                  </a:cubicBezTo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Freeform 443"/>
            <p:cNvSpPr>
              <a:spLocks noEditPoints="1"/>
            </p:cNvSpPr>
            <p:nvPr userDrawn="1"/>
          </p:nvSpPr>
          <p:spPr bwMode="auto">
            <a:xfrm>
              <a:off x="9748536" y="3899331"/>
              <a:ext cx="522701" cy="37477"/>
            </a:xfrm>
            <a:custGeom>
              <a:avLst/>
              <a:gdLst>
                <a:gd name="T0" fmla="*/ 0 w 112"/>
                <a:gd name="T1" fmla="*/ 0 h 8"/>
                <a:gd name="T2" fmla="*/ 2 w 112"/>
                <a:gd name="T3" fmla="*/ 6 h 8"/>
                <a:gd name="T4" fmla="*/ 4 w 112"/>
                <a:gd name="T5" fmla="*/ 4 h 8"/>
                <a:gd name="T6" fmla="*/ 0 w 112"/>
                <a:gd name="T7" fmla="*/ 0 h 8"/>
                <a:gd name="T8" fmla="*/ 112 w 112"/>
                <a:gd name="T9" fmla="*/ 0 h 8"/>
                <a:gd name="T10" fmla="*/ 108 w 112"/>
                <a:gd name="T11" fmla="*/ 4 h 8"/>
                <a:gd name="T12" fmla="*/ 56 w 112"/>
                <a:gd name="T13" fmla="*/ 4 h 8"/>
                <a:gd name="T14" fmla="*/ 56 w 112"/>
                <a:gd name="T15" fmla="*/ 0 h 8"/>
                <a:gd name="T16" fmla="*/ 56 w 112"/>
                <a:gd name="T17" fmla="*/ 4 h 8"/>
                <a:gd name="T18" fmla="*/ 52 w 112"/>
                <a:gd name="T19" fmla="*/ 4 h 8"/>
                <a:gd name="T20" fmla="*/ 48 w 112"/>
                <a:gd name="T21" fmla="*/ 8 h 8"/>
                <a:gd name="T22" fmla="*/ 104 w 112"/>
                <a:gd name="T23" fmla="*/ 8 h 8"/>
                <a:gd name="T24" fmla="*/ 112 w 112"/>
                <a:gd name="T25" fmla="*/ 0 h 8"/>
                <a:gd name="T26" fmla="*/ 112 w 112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8">
                  <a:moveTo>
                    <a:pt x="0" y="0"/>
                  </a:moveTo>
                  <a:cubicBezTo>
                    <a:pt x="0" y="2"/>
                    <a:pt x="1" y="4"/>
                    <a:pt x="2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0" y="2"/>
                    <a:pt x="0" y="0"/>
                  </a:cubicBezTo>
                  <a:moveTo>
                    <a:pt x="112" y="0"/>
                  </a:moveTo>
                  <a:cubicBezTo>
                    <a:pt x="112" y="2"/>
                    <a:pt x="110" y="4"/>
                    <a:pt x="108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8" y="8"/>
                    <a:pt x="112" y="4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</a:path>
              </a:pathLst>
            </a:custGeom>
            <a:solidFill>
              <a:srgbClr val="243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Freeform 444"/>
            <p:cNvSpPr/>
            <p:nvPr userDrawn="1"/>
          </p:nvSpPr>
          <p:spPr bwMode="auto">
            <a:xfrm>
              <a:off x="9748536" y="3356906"/>
              <a:ext cx="262336" cy="560177"/>
            </a:xfrm>
            <a:custGeom>
              <a:avLst/>
              <a:gdLst>
                <a:gd name="T0" fmla="*/ 56 w 56"/>
                <a:gd name="T1" fmla="*/ 0 h 120"/>
                <a:gd name="T2" fmla="*/ 4 w 56"/>
                <a:gd name="T3" fmla="*/ 0 h 120"/>
                <a:gd name="T4" fmla="*/ 0 w 56"/>
                <a:gd name="T5" fmla="*/ 4 h 120"/>
                <a:gd name="T6" fmla="*/ 0 w 56"/>
                <a:gd name="T7" fmla="*/ 116 h 120"/>
                <a:gd name="T8" fmla="*/ 4 w 56"/>
                <a:gd name="T9" fmla="*/ 120 h 120"/>
                <a:gd name="T10" fmla="*/ 56 w 56"/>
                <a:gd name="T11" fmla="*/ 120 h 120"/>
                <a:gd name="T12" fmla="*/ 56 w 56"/>
                <a:gd name="T1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20">
                  <a:moveTo>
                    <a:pt x="5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56" y="0"/>
                    <a:pt x="56" y="0"/>
                    <a:pt x="5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Freeform 445"/>
            <p:cNvSpPr/>
            <p:nvPr userDrawn="1"/>
          </p:nvSpPr>
          <p:spPr bwMode="auto">
            <a:xfrm>
              <a:off x="10010872" y="3356906"/>
              <a:ext cx="260364" cy="560177"/>
            </a:xfrm>
            <a:custGeom>
              <a:avLst/>
              <a:gdLst>
                <a:gd name="T0" fmla="*/ 0 w 56"/>
                <a:gd name="T1" fmla="*/ 120 h 120"/>
                <a:gd name="T2" fmla="*/ 52 w 56"/>
                <a:gd name="T3" fmla="*/ 120 h 120"/>
                <a:gd name="T4" fmla="*/ 56 w 56"/>
                <a:gd name="T5" fmla="*/ 116 h 120"/>
                <a:gd name="T6" fmla="*/ 56 w 56"/>
                <a:gd name="T7" fmla="*/ 4 h 120"/>
                <a:gd name="T8" fmla="*/ 52 w 56"/>
                <a:gd name="T9" fmla="*/ 0 h 120"/>
                <a:gd name="T10" fmla="*/ 0 w 56"/>
                <a:gd name="T11" fmla="*/ 0 h 120"/>
                <a:gd name="T12" fmla="*/ 0 w 56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20">
                  <a:moveTo>
                    <a:pt x="0" y="120"/>
                  </a:moveTo>
                  <a:cubicBezTo>
                    <a:pt x="52" y="120"/>
                    <a:pt x="52" y="120"/>
                    <a:pt x="52" y="120"/>
                  </a:cubicBezTo>
                  <a:cubicBezTo>
                    <a:pt x="54" y="120"/>
                    <a:pt x="56" y="118"/>
                    <a:pt x="56" y="116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0"/>
                    <a:pt x="0" y="120"/>
                    <a:pt x="0" y="120"/>
                  </a:cubicBezTo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Rectangle 446"/>
            <p:cNvSpPr>
              <a:spLocks noChangeArrowheads="1"/>
            </p:cNvSpPr>
            <p:nvPr userDrawn="1"/>
          </p:nvSpPr>
          <p:spPr bwMode="auto">
            <a:xfrm>
              <a:off x="9786012" y="3431860"/>
              <a:ext cx="187383" cy="130182"/>
            </a:xfrm>
            <a:prstGeom prst="rect">
              <a:avLst/>
            </a:prstGeom>
            <a:solidFill>
              <a:srgbClr val="119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Rectangle 447"/>
            <p:cNvSpPr>
              <a:spLocks noChangeArrowheads="1"/>
            </p:cNvSpPr>
            <p:nvPr userDrawn="1"/>
          </p:nvSpPr>
          <p:spPr bwMode="auto">
            <a:xfrm>
              <a:off x="9786012" y="3656719"/>
              <a:ext cx="187383" cy="17752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Rectangle 448"/>
            <p:cNvSpPr>
              <a:spLocks noChangeArrowheads="1"/>
            </p:cNvSpPr>
            <p:nvPr userDrawn="1"/>
          </p:nvSpPr>
          <p:spPr bwMode="auto">
            <a:xfrm>
              <a:off x="9786012" y="3656719"/>
              <a:ext cx="187383" cy="1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Rectangle 449"/>
            <p:cNvSpPr>
              <a:spLocks noChangeArrowheads="1"/>
            </p:cNvSpPr>
            <p:nvPr userDrawn="1"/>
          </p:nvSpPr>
          <p:spPr bwMode="auto">
            <a:xfrm>
              <a:off x="9786012" y="3599518"/>
              <a:ext cx="187383" cy="1972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Rectangle 450"/>
            <p:cNvSpPr>
              <a:spLocks noChangeArrowheads="1"/>
            </p:cNvSpPr>
            <p:nvPr userDrawn="1"/>
          </p:nvSpPr>
          <p:spPr bwMode="auto">
            <a:xfrm>
              <a:off x="9786012" y="3599518"/>
              <a:ext cx="187383" cy="1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Freeform 451"/>
            <p:cNvSpPr/>
            <p:nvPr userDrawn="1"/>
          </p:nvSpPr>
          <p:spPr bwMode="auto">
            <a:xfrm>
              <a:off x="9786012" y="3711948"/>
              <a:ext cx="187383" cy="19725"/>
            </a:xfrm>
            <a:custGeom>
              <a:avLst/>
              <a:gdLst>
                <a:gd name="T0" fmla="*/ 95 w 95"/>
                <a:gd name="T1" fmla="*/ 0 h 10"/>
                <a:gd name="T2" fmla="*/ 0 w 95"/>
                <a:gd name="T3" fmla="*/ 0 h 10"/>
                <a:gd name="T4" fmla="*/ 0 w 95"/>
                <a:gd name="T5" fmla="*/ 10 h 10"/>
                <a:gd name="T6" fmla="*/ 85 w 95"/>
                <a:gd name="T7" fmla="*/ 10 h 10"/>
                <a:gd name="T8" fmla="*/ 95 w 9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">
                  <a:moveTo>
                    <a:pt x="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85" y="1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Freeform 452"/>
            <p:cNvSpPr/>
            <p:nvPr userDrawn="1"/>
          </p:nvSpPr>
          <p:spPr bwMode="auto">
            <a:xfrm>
              <a:off x="9786012" y="3711948"/>
              <a:ext cx="187383" cy="19725"/>
            </a:xfrm>
            <a:custGeom>
              <a:avLst/>
              <a:gdLst>
                <a:gd name="T0" fmla="*/ 95 w 95"/>
                <a:gd name="T1" fmla="*/ 0 h 10"/>
                <a:gd name="T2" fmla="*/ 0 w 95"/>
                <a:gd name="T3" fmla="*/ 0 h 10"/>
                <a:gd name="T4" fmla="*/ 0 w 95"/>
                <a:gd name="T5" fmla="*/ 10 h 10"/>
                <a:gd name="T6" fmla="*/ 85 w 95"/>
                <a:gd name="T7" fmla="*/ 10 h 10"/>
                <a:gd name="T8" fmla="*/ 95 w 9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">
                  <a:moveTo>
                    <a:pt x="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85" y="10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Freeform 453"/>
            <p:cNvSpPr/>
            <p:nvPr userDrawn="1"/>
          </p:nvSpPr>
          <p:spPr bwMode="auto">
            <a:xfrm>
              <a:off x="9786012" y="3769149"/>
              <a:ext cx="130182" cy="17752"/>
            </a:xfrm>
            <a:custGeom>
              <a:avLst/>
              <a:gdLst>
                <a:gd name="T0" fmla="*/ 66 w 66"/>
                <a:gd name="T1" fmla="*/ 0 h 9"/>
                <a:gd name="T2" fmla="*/ 0 w 66"/>
                <a:gd name="T3" fmla="*/ 0 h 9"/>
                <a:gd name="T4" fmla="*/ 0 w 66"/>
                <a:gd name="T5" fmla="*/ 9 h 9"/>
                <a:gd name="T6" fmla="*/ 57 w 66"/>
                <a:gd name="T7" fmla="*/ 9 h 9"/>
                <a:gd name="T8" fmla="*/ 66 w 6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9">
                  <a:moveTo>
                    <a:pt x="66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57" y="9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Freeform 454"/>
            <p:cNvSpPr/>
            <p:nvPr userDrawn="1"/>
          </p:nvSpPr>
          <p:spPr bwMode="auto">
            <a:xfrm>
              <a:off x="9786012" y="3769149"/>
              <a:ext cx="130182" cy="17752"/>
            </a:xfrm>
            <a:custGeom>
              <a:avLst/>
              <a:gdLst>
                <a:gd name="T0" fmla="*/ 66 w 66"/>
                <a:gd name="T1" fmla="*/ 0 h 9"/>
                <a:gd name="T2" fmla="*/ 0 w 66"/>
                <a:gd name="T3" fmla="*/ 0 h 9"/>
                <a:gd name="T4" fmla="*/ 0 w 66"/>
                <a:gd name="T5" fmla="*/ 9 h 9"/>
                <a:gd name="T6" fmla="*/ 57 w 66"/>
                <a:gd name="T7" fmla="*/ 9 h 9"/>
                <a:gd name="T8" fmla="*/ 66 w 6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9">
                  <a:moveTo>
                    <a:pt x="66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57" y="9"/>
                  </a:lnTo>
                  <a:lnTo>
                    <a:pt x="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Rectangle 455"/>
            <p:cNvSpPr>
              <a:spLocks noChangeArrowheads="1"/>
            </p:cNvSpPr>
            <p:nvPr userDrawn="1"/>
          </p:nvSpPr>
          <p:spPr bwMode="auto">
            <a:xfrm>
              <a:off x="10048349" y="3431860"/>
              <a:ext cx="185411" cy="19725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Rectangle 456"/>
            <p:cNvSpPr>
              <a:spLocks noChangeArrowheads="1"/>
            </p:cNvSpPr>
            <p:nvPr userDrawn="1"/>
          </p:nvSpPr>
          <p:spPr bwMode="auto">
            <a:xfrm>
              <a:off x="10048349" y="3431860"/>
              <a:ext cx="185411" cy="1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Freeform 457"/>
            <p:cNvSpPr>
              <a:spLocks noEditPoints="1"/>
            </p:cNvSpPr>
            <p:nvPr userDrawn="1"/>
          </p:nvSpPr>
          <p:spPr bwMode="auto">
            <a:xfrm>
              <a:off x="10048349" y="3487088"/>
              <a:ext cx="185411" cy="19725"/>
            </a:xfrm>
            <a:custGeom>
              <a:avLst/>
              <a:gdLst>
                <a:gd name="T0" fmla="*/ 75 w 94"/>
                <a:gd name="T1" fmla="*/ 0 h 10"/>
                <a:gd name="T2" fmla="*/ 0 w 94"/>
                <a:gd name="T3" fmla="*/ 0 h 10"/>
                <a:gd name="T4" fmla="*/ 0 w 94"/>
                <a:gd name="T5" fmla="*/ 10 h 10"/>
                <a:gd name="T6" fmla="*/ 66 w 94"/>
                <a:gd name="T7" fmla="*/ 10 h 10"/>
                <a:gd name="T8" fmla="*/ 75 w 94"/>
                <a:gd name="T9" fmla="*/ 0 h 10"/>
                <a:gd name="T10" fmla="*/ 94 w 94"/>
                <a:gd name="T11" fmla="*/ 0 h 10"/>
                <a:gd name="T12" fmla="*/ 75 w 94"/>
                <a:gd name="T13" fmla="*/ 0 h 10"/>
                <a:gd name="T14" fmla="*/ 85 w 94"/>
                <a:gd name="T15" fmla="*/ 10 h 10"/>
                <a:gd name="T16" fmla="*/ 94 w 94"/>
                <a:gd name="T17" fmla="*/ 10 h 10"/>
                <a:gd name="T18" fmla="*/ 94 w 94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0">
                  <a:moveTo>
                    <a:pt x="7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66" y="10"/>
                  </a:lnTo>
                  <a:lnTo>
                    <a:pt x="75" y="0"/>
                  </a:lnTo>
                  <a:close/>
                  <a:moveTo>
                    <a:pt x="94" y="0"/>
                  </a:moveTo>
                  <a:lnTo>
                    <a:pt x="75" y="0"/>
                  </a:lnTo>
                  <a:lnTo>
                    <a:pt x="85" y="10"/>
                  </a:lnTo>
                  <a:lnTo>
                    <a:pt x="94" y="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Freeform 458"/>
            <p:cNvSpPr>
              <a:spLocks noEditPoints="1"/>
            </p:cNvSpPr>
            <p:nvPr userDrawn="1"/>
          </p:nvSpPr>
          <p:spPr bwMode="auto">
            <a:xfrm>
              <a:off x="10048349" y="3487088"/>
              <a:ext cx="185411" cy="19725"/>
            </a:xfrm>
            <a:custGeom>
              <a:avLst/>
              <a:gdLst>
                <a:gd name="T0" fmla="*/ 75 w 94"/>
                <a:gd name="T1" fmla="*/ 0 h 10"/>
                <a:gd name="T2" fmla="*/ 0 w 94"/>
                <a:gd name="T3" fmla="*/ 0 h 10"/>
                <a:gd name="T4" fmla="*/ 0 w 94"/>
                <a:gd name="T5" fmla="*/ 10 h 10"/>
                <a:gd name="T6" fmla="*/ 66 w 94"/>
                <a:gd name="T7" fmla="*/ 10 h 10"/>
                <a:gd name="T8" fmla="*/ 75 w 94"/>
                <a:gd name="T9" fmla="*/ 0 h 10"/>
                <a:gd name="T10" fmla="*/ 94 w 94"/>
                <a:gd name="T11" fmla="*/ 0 h 10"/>
                <a:gd name="T12" fmla="*/ 75 w 94"/>
                <a:gd name="T13" fmla="*/ 0 h 10"/>
                <a:gd name="T14" fmla="*/ 85 w 94"/>
                <a:gd name="T15" fmla="*/ 10 h 10"/>
                <a:gd name="T16" fmla="*/ 94 w 94"/>
                <a:gd name="T17" fmla="*/ 10 h 10"/>
                <a:gd name="T18" fmla="*/ 94 w 94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0">
                  <a:moveTo>
                    <a:pt x="7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66" y="10"/>
                  </a:lnTo>
                  <a:lnTo>
                    <a:pt x="75" y="0"/>
                  </a:lnTo>
                  <a:moveTo>
                    <a:pt x="94" y="0"/>
                  </a:moveTo>
                  <a:lnTo>
                    <a:pt x="75" y="0"/>
                  </a:lnTo>
                  <a:lnTo>
                    <a:pt x="85" y="10"/>
                  </a:lnTo>
                  <a:lnTo>
                    <a:pt x="94" y="10"/>
                  </a:lnTo>
                  <a:lnTo>
                    <a:pt x="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Freeform 459"/>
            <p:cNvSpPr/>
            <p:nvPr userDrawn="1"/>
          </p:nvSpPr>
          <p:spPr bwMode="auto">
            <a:xfrm>
              <a:off x="10048349" y="3544290"/>
              <a:ext cx="92705" cy="17752"/>
            </a:xfrm>
            <a:custGeom>
              <a:avLst/>
              <a:gdLst>
                <a:gd name="T0" fmla="*/ 47 w 47"/>
                <a:gd name="T1" fmla="*/ 0 h 9"/>
                <a:gd name="T2" fmla="*/ 0 w 47"/>
                <a:gd name="T3" fmla="*/ 0 h 9"/>
                <a:gd name="T4" fmla="*/ 0 w 47"/>
                <a:gd name="T5" fmla="*/ 9 h 9"/>
                <a:gd name="T6" fmla="*/ 37 w 47"/>
                <a:gd name="T7" fmla="*/ 9 h 9"/>
                <a:gd name="T8" fmla="*/ 47 w 4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9">
                  <a:moveTo>
                    <a:pt x="47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37" y="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Freeform 460"/>
            <p:cNvSpPr/>
            <p:nvPr userDrawn="1"/>
          </p:nvSpPr>
          <p:spPr bwMode="auto">
            <a:xfrm>
              <a:off x="10048349" y="3544290"/>
              <a:ext cx="92705" cy="17752"/>
            </a:xfrm>
            <a:custGeom>
              <a:avLst/>
              <a:gdLst>
                <a:gd name="T0" fmla="*/ 47 w 47"/>
                <a:gd name="T1" fmla="*/ 0 h 9"/>
                <a:gd name="T2" fmla="*/ 0 w 47"/>
                <a:gd name="T3" fmla="*/ 0 h 9"/>
                <a:gd name="T4" fmla="*/ 0 w 47"/>
                <a:gd name="T5" fmla="*/ 9 h 9"/>
                <a:gd name="T6" fmla="*/ 37 w 47"/>
                <a:gd name="T7" fmla="*/ 9 h 9"/>
                <a:gd name="T8" fmla="*/ 47 w 4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9">
                  <a:moveTo>
                    <a:pt x="47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37" y="9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Freeform 461"/>
            <p:cNvSpPr/>
            <p:nvPr userDrawn="1"/>
          </p:nvSpPr>
          <p:spPr bwMode="auto">
            <a:xfrm>
              <a:off x="10048349" y="3599518"/>
              <a:ext cx="35504" cy="19725"/>
            </a:xfrm>
            <a:custGeom>
              <a:avLst/>
              <a:gdLst>
                <a:gd name="T0" fmla="*/ 18 w 18"/>
                <a:gd name="T1" fmla="*/ 0 h 10"/>
                <a:gd name="T2" fmla="*/ 0 w 18"/>
                <a:gd name="T3" fmla="*/ 0 h 10"/>
                <a:gd name="T4" fmla="*/ 0 w 18"/>
                <a:gd name="T5" fmla="*/ 10 h 10"/>
                <a:gd name="T6" fmla="*/ 9 w 18"/>
                <a:gd name="T7" fmla="*/ 10 h 10"/>
                <a:gd name="T8" fmla="*/ 18 w 1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9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Freeform 462"/>
            <p:cNvSpPr/>
            <p:nvPr userDrawn="1"/>
          </p:nvSpPr>
          <p:spPr bwMode="auto">
            <a:xfrm>
              <a:off x="10048349" y="3599518"/>
              <a:ext cx="35504" cy="19725"/>
            </a:xfrm>
            <a:custGeom>
              <a:avLst/>
              <a:gdLst>
                <a:gd name="T0" fmla="*/ 18 w 18"/>
                <a:gd name="T1" fmla="*/ 0 h 10"/>
                <a:gd name="T2" fmla="*/ 0 w 18"/>
                <a:gd name="T3" fmla="*/ 0 h 10"/>
                <a:gd name="T4" fmla="*/ 0 w 18"/>
                <a:gd name="T5" fmla="*/ 10 h 10"/>
                <a:gd name="T6" fmla="*/ 9 w 18"/>
                <a:gd name="T7" fmla="*/ 10 h 10"/>
                <a:gd name="T8" fmla="*/ 18 w 1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9" y="1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Freeform 463"/>
            <p:cNvSpPr/>
            <p:nvPr userDrawn="1"/>
          </p:nvSpPr>
          <p:spPr bwMode="auto">
            <a:xfrm>
              <a:off x="10178531" y="3711948"/>
              <a:ext cx="55229" cy="19725"/>
            </a:xfrm>
            <a:custGeom>
              <a:avLst/>
              <a:gdLst>
                <a:gd name="T0" fmla="*/ 28 w 28"/>
                <a:gd name="T1" fmla="*/ 0 h 10"/>
                <a:gd name="T2" fmla="*/ 9 w 28"/>
                <a:gd name="T3" fmla="*/ 0 h 10"/>
                <a:gd name="T4" fmla="*/ 0 w 28"/>
                <a:gd name="T5" fmla="*/ 10 h 10"/>
                <a:gd name="T6" fmla="*/ 28 w 28"/>
                <a:gd name="T7" fmla="*/ 10 h 10"/>
                <a:gd name="T8" fmla="*/ 28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28" y="0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28" y="1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Freeform 464"/>
            <p:cNvSpPr/>
            <p:nvPr userDrawn="1"/>
          </p:nvSpPr>
          <p:spPr bwMode="auto">
            <a:xfrm>
              <a:off x="10178531" y="3711948"/>
              <a:ext cx="55229" cy="19725"/>
            </a:xfrm>
            <a:custGeom>
              <a:avLst/>
              <a:gdLst>
                <a:gd name="T0" fmla="*/ 28 w 28"/>
                <a:gd name="T1" fmla="*/ 0 h 10"/>
                <a:gd name="T2" fmla="*/ 9 w 28"/>
                <a:gd name="T3" fmla="*/ 0 h 10"/>
                <a:gd name="T4" fmla="*/ 0 w 28"/>
                <a:gd name="T5" fmla="*/ 10 h 10"/>
                <a:gd name="T6" fmla="*/ 28 w 28"/>
                <a:gd name="T7" fmla="*/ 10 h 10"/>
                <a:gd name="T8" fmla="*/ 28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28" y="0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28" y="1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" name="Freeform 465"/>
            <p:cNvSpPr/>
            <p:nvPr userDrawn="1"/>
          </p:nvSpPr>
          <p:spPr bwMode="auto">
            <a:xfrm>
              <a:off x="10121330" y="3769149"/>
              <a:ext cx="112430" cy="17752"/>
            </a:xfrm>
            <a:custGeom>
              <a:avLst/>
              <a:gdLst>
                <a:gd name="T0" fmla="*/ 57 w 57"/>
                <a:gd name="T1" fmla="*/ 0 h 9"/>
                <a:gd name="T2" fmla="*/ 10 w 57"/>
                <a:gd name="T3" fmla="*/ 0 h 9"/>
                <a:gd name="T4" fmla="*/ 0 w 57"/>
                <a:gd name="T5" fmla="*/ 9 h 9"/>
                <a:gd name="T6" fmla="*/ 57 w 57"/>
                <a:gd name="T7" fmla="*/ 9 h 9"/>
                <a:gd name="T8" fmla="*/ 57 w 5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">
                  <a:moveTo>
                    <a:pt x="57" y="0"/>
                  </a:moveTo>
                  <a:lnTo>
                    <a:pt x="10" y="0"/>
                  </a:lnTo>
                  <a:lnTo>
                    <a:pt x="0" y="9"/>
                  </a:lnTo>
                  <a:lnTo>
                    <a:pt x="57" y="9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Freeform 466"/>
            <p:cNvSpPr/>
            <p:nvPr userDrawn="1"/>
          </p:nvSpPr>
          <p:spPr bwMode="auto">
            <a:xfrm>
              <a:off x="10121330" y="3769149"/>
              <a:ext cx="112430" cy="17752"/>
            </a:xfrm>
            <a:custGeom>
              <a:avLst/>
              <a:gdLst>
                <a:gd name="T0" fmla="*/ 57 w 57"/>
                <a:gd name="T1" fmla="*/ 0 h 9"/>
                <a:gd name="T2" fmla="*/ 10 w 57"/>
                <a:gd name="T3" fmla="*/ 0 h 9"/>
                <a:gd name="T4" fmla="*/ 0 w 57"/>
                <a:gd name="T5" fmla="*/ 9 h 9"/>
                <a:gd name="T6" fmla="*/ 57 w 57"/>
                <a:gd name="T7" fmla="*/ 9 h 9"/>
                <a:gd name="T8" fmla="*/ 57 w 5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">
                  <a:moveTo>
                    <a:pt x="57" y="0"/>
                  </a:moveTo>
                  <a:lnTo>
                    <a:pt x="10" y="0"/>
                  </a:lnTo>
                  <a:lnTo>
                    <a:pt x="0" y="9"/>
                  </a:lnTo>
                  <a:lnTo>
                    <a:pt x="57" y="9"/>
                  </a:lnTo>
                  <a:lnTo>
                    <a:pt x="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Freeform 467"/>
            <p:cNvSpPr/>
            <p:nvPr userDrawn="1"/>
          </p:nvSpPr>
          <p:spPr bwMode="auto">
            <a:xfrm>
              <a:off x="10066101" y="3824378"/>
              <a:ext cx="167659" cy="19725"/>
            </a:xfrm>
            <a:custGeom>
              <a:avLst/>
              <a:gdLst>
                <a:gd name="T0" fmla="*/ 85 w 85"/>
                <a:gd name="T1" fmla="*/ 0 h 10"/>
                <a:gd name="T2" fmla="*/ 9 w 85"/>
                <a:gd name="T3" fmla="*/ 0 h 10"/>
                <a:gd name="T4" fmla="*/ 0 w 85"/>
                <a:gd name="T5" fmla="*/ 10 h 10"/>
                <a:gd name="T6" fmla="*/ 85 w 85"/>
                <a:gd name="T7" fmla="*/ 10 h 10"/>
                <a:gd name="T8" fmla="*/ 85 w 8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0">
                  <a:moveTo>
                    <a:pt x="85" y="0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85" y="1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Freeform 468"/>
            <p:cNvSpPr/>
            <p:nvPr userDrawn="1"/>
          </p:nvSpPr>
          <p:spPr bwMode="auto">
            <a:xfrm>
              <a:off x="10066101" y="3824378"/>
              <a:ext cx="167659" cy="19725"/>
            </a:xfrm>
            <a:custGeom>
              <a:avLst/>
              <a:gdLst>
                <a:gd name="T0" fmla="*/ 85 w 85"/>
                <a:gd name="T1" fmla="*/ 0 h 10"/>
                <a:gd name="T2" fmla="*/ 9 w 85"/>
                <a:gd name="T3" fmla="*/ 0 h 10"/>
                <a:gd name="T4" fmla="*/ 0 w 85"/>
                <a:gd name="T5" fmla="*/ 10 h 10"/>
                <a:gd name="T6" fmla="*/ 85 w 85"/>
                <a:gd name="T7" fmla="*/ 10 h 10"/>
                <a:gd name="T8" fmla="*/ 85 w 8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0">
                  <a:moveTo>
                    <a:pt x="85" y="0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85" y="10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Rectangle 469"/>
            <p:cNvSpPr>
              <a:spLocks noChangeArrowheads="1"/>
            </p:cNvSpPr>
            <p:nvPr userDrawn="1"/>
          </p:nvSpPr>
          <p:spPr bwMode="auto">
            <a:xfrm>
              <a:off x="9786012" y="3824378"/>
              <a:ext cx="187383" cy="19725"/>
            </a:xfrm>
            <a:prstGeom prst="rect">
              <a:avLst/>
            </a:prstGeom>
            <a:solidFill>
              <a:srgbClr val="E74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Rectangle 470"/>
            <p:cNvSpPr>
              <a:spLocks noChangeArrowheads="1"/>
            </p:cNvSpPr>
            <p:nvPr userDrawn="1"/>
          </p:nvSpPr>
          <p:spPr bwMode="auto">
            <a:xfrm>
              <a:off x="9786012" y="3824378"/>
              <a:ext cx="187383" cy="1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8" name="Freeform 471"/>
            <p:cNvSpPr>
              <a:spLocks noEditPoints="1"/>
            </p:cNvSpPr>
            <p:nvPr userDrawn="1"/>
          </p:nvSpPr>
          <p:spPr bwMode="auto">
            <a:xfrm>
              <a:off x="9860966" y="3731673"/>
              <a:ext cx="92705" cy="92705"/>
            </a:xfrm>
            <a:custGeom>
              <a:avLst/>
              <a:gdLst>
                <a:gd name="T0" fmla="*/ 47 w 47"/>
                <a:gd name="T1" fmla="*/ 28 h 47"/>
                <a:gd name="T2" fmla="*/ 19 w 47"/>
                <a:gd name="T3" fmla="*/ 28 h 47"/>
                <a:gd name="T4" fmla="*/ 0 w 47"/>
                <a:gd name="T5" fmla="*/ 47 h 47"/>
                <a:gd name="T6" fmla="*/ 47 w 47"/>
                <a:gd name="T7" fmla="*/ 47 h 47"/>
                <a:gd name="T8" fmla="*/ 47 w 47"/>
                <a:gd name="T9" fmla="*/ 28 h 47"/>
                <a:gd name="T10" fmla="*/ 47 w 47"/>
                <a:gd name="T11" fmla="*/ 0 h 47"/>
                <a:gd name="T12" fmla="*/ 47 w 47"/>
                <a:gd name="T13" fmla="*/ 0 h 47"/>
                <a:gd name="T14" fmla="*/ 28 w 47"/>
                <a:gd name="T15" fmla="*/ 19 h 47"/>
                <a:gd name="T16" fmla="*/ 47 w 47"/>
                <a:gd name="T17" fmla="*/ 19 h 47"/>
                <a:gd name="T18" fmla="*/ 47 w 47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8"/>
                  </a:moveTo>
                  <a:lnTo>
                    <a:pt x="19" y="28"/>
                  </a:lnTo>
                  <a:lnTo>
                    <a:pt x="0" y="47"/>
                  </a:lnTo>
                  <a:lnTo>
                    <a:pt x="47" y="47"/>
                  </a:lnTo>
                  <a:lnTo>
                    <a:pt x="47" y="28"/>
                  </a:lnTo>
                  <a:close/>
                  <a:moveTo>
                    <a:pt x="47" y="0"/>
                  </a:moveTo>
                  <a:lnTo>
                    <a:pt x="47" y="0"/>
                  </a:lnTo>
                  <a:lnTo>
                    <a:pt x="28" y="19"/>
                  </a:lnTo>
                  <a:lnTo>
                    <a:pt x="47" y="1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Freeform 472"/>
            <p:cNvSpPr>
              <a:spLocks noEditPoints="1"/>
            </p:cNvSpPr>
            <p:nvPr userDrawn="1"/>
          </p:nvSpPr>
          <p:spPr bwMode="auto">
            <a:xfrm>
              <a:off x="9860966" y="3731673"/>
              <a:ext cx="92705" cy="92705"/>
            </a:xfrm>
            <a:custGeom>
              <a:avLst/>
              <a:gdLst>
                <a:gd name="T0" fmla="*/ 47 w 47"/>
                <a:gd name="T1" fmla="*/ 28 h 47"/>
                <a:gd name="T2" fmla="*/ 19 w 47"/>
                <a:gd name="T3" fmla="*/ 28 h 47"/>
                <a:gd name="T4" fmla="*/ 0 w 47"/>
                <a:gd name="T5" fmla="*/ 47 h 47"/>
                <a:gd name="T6" fmla="*/ 47 w 47"/>
                <a:gd name="T7" fmla="*/ 47 h 47"/>
                <a:gd name="T8" fmla="*/ 47 w 47"/>
                <a:gd name="T9" fmla="*/ 28 h 47"/>
                <a:gd name="T10" fmla="*/ 47 w 47"/>
                <a:gd name="T11" fmla="*/ 0 h 47"/>
                <a:gd name="T12" fmla="*/ 47 w 47"/>
                <a:gd name="T13" fmla="*/ 0 h 47"/>
                <a:gd name="T14" fmla="*/ 28 w 47"/>
                <a:gd name="T15" fmla="*/ 19 h 47"/>
                <a:gd name="T16" fmla="*/ 47 w 47"/>
                <a:gd name="T17" fmla="*/ 19 h 47"/>
                <a:gd name="T18" fmla="*/ 47 w 47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8"/>
                  </a:moveTo>
                  <a:lnTo>
                    <a:pt x="19" y="28"/>
                  </a:lnTo>
                  <a:lnTo>
                    <a:pt x="0" y="47"/>
                  </a:lnTo>
                  <a:lnTo>
                    <a:pt x="47" y="47"/>
                  </a:lnTo>
                  <a:lnTo>
                    <a:pt x="47" y="28"/>
                  </a:lnTo>
                  <a:moveTo>
                    <a:pt x="47" y="0"/>
                  </a:moveTo>
                  <a:lnTo>
                    <a:pt x="47" y="0"/>
                  </a:lnTo>
                  <a:lnTo>
                    <a:pt x="28" y="19"/>
                  </a:lnTo>
                  <a:lnTo>
                    <a:pt x="47" y="19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" name="Freeform 473"/>
            <p:cNvSpPr/>
            <p:nvPr userDrawn="1"/>
          </p:nvSpPr>
          <p:spPr bwMode="auto">
            <a:xfrm>
              <a:off x="9898442" y="3769149"/>
              <a:ext cx="55229" cy="17752"/>
            </a:xfrm>
            <a:custGeom>
              <a:avLst/>
              <a:gdLst>
                <a:gd name="T0" fmla="*/ 28 w 28"/>
                <a:gd name="T1" fmla="*/ 0 h 9"/>
                <a:gd name="T2" fmla="*/ 9 w 28"/>
                <a:gd name="T3" fmla="*/ 0 h 9"/>
                <a:gd name="T4" fmla="*/ 0 w 28"/>
                <a:gd name="T5" fmla="*/ 9 h 9"/>
                <a:gd name="T6" fmla="*/ 28 w 28"/>
                <a:gd name="T7" fmla="*/ 9 h 9"/>
                <a:gd name="T8" fmla="*/ 28 w 2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">
                  <a:moveTo>
                    <a:pt x="28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28" y="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" name="Freeform 474"/>
            <p:cNvSpPr/>
            <p:nvPr userDrawn="1"/>
          </p:nvSpPr>
          <p:spPr bwMode="auto">
            <a:xfrm>
              <a:off x="9898442" y="3769149"/>
              <a:ext cx="55229" cy="17752"/>
            </a:xfrm>
            <a:custGeom>
              <a:avLst/>
              <a:gdLst>
                <a:gd name="T0" fmla="*/ 28 w 28"/>
                <a:gd name="T1" fmla="*/ 0 h 9"/>
                <a:gd name="T2" fmla="*/ 9 w 28"/>
                <a:gd name="T3" fmla="*/ 0 h 9"/>
                <a:gd name="T4" fmla="*/ 0 w 28"/>
                <a:gd name="T5" fmla="*/ 9 h 9"/>
                <a:gd name="T6" fmla="*/ 28 w 28"/>
                <a:gd name="T7" fmla="*/ 9 h 9"/>
                <a:gd name="T8" fmla="*/ 28 w 2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">
                  <a:moveTo>
                    <a:pt x="28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28" y="9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Freeform 475"/>
            <p:cNvSpPr/>
            <p:nvPr userDrawn="1"/>
          </p:nvSpPr>
          <p:spPr bwMode="auto">
            <a:xfrm>
              <a:off x="9720921" y="3926946"/>
              <a:ext cx="252474" cy="27614"/>
            </a:xfrm>
            <a:custGeom>
              <a:avLst/>
              <a:gdLst>
                <a:gd name="T0" fmla="*/ 8 w 54"/>
                <a:gd name="T1" fmla="*/ 0 h 6"/>
                <a:gd name="T2" fmla="*/ 6 w 54"/>
                <a:gd name="T3" fmla="*/ 2 h 6"/>
                <a:gd name="T4" fmla="*/ 4 w 54"/>
                <a:gd name="T5" fmla="*/ 4 h 6"/>
                <a:gd name="T6" fmla="*/ 10 w 54"/>
                <a:gd name="T7" fmla="*/ 6 h 6"/>
                <a:gd name="T8" fmla="*/ 50 w 54"/>
                <a:gd name="T9" fmla="*/ 6 h 6"/>
                <a:gd name="T10" fmla="*/ 54 w 54"/>
                <a:gd name="T11" fmla="*/ 2 h 6"/>
                <a:gd name="T12" fmla="*/ 14 w 54"/>
                <a:gd name="T13" fmla="*/ 2 h 6"/>
                <a:gd name="T14" fmla="*/ 8 w 54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8" y="0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0" y="6"/>
                    <a:pt x="10" y="6"/>
                  </a:cubicBezTo>
                  <a:cubicBezTo>
                    <a:pt x="13" y="6"/>
                    <a:pt x="50" y="6"/>
                    <a:pt x="50" y="6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2"/>
                    <a:pt x="10" y="1"/>
                    <a:pt x="8" y="0"/>
                  </a:cubicBezTo>
                </a:path>
              </a:pathLst>
            </a:custGeom>
            <a:solidFill>
              <a:srgbClr val="2F4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Freeform 476"/>
            <p:cNvSpPr/>
            <p:nvPr userDrawn="1"/>
          </p:nvSpPr>
          <p:spPr bwMode="auto">
            <a:xfrm>
              <a:off x="9758398" y="3917083"/>
              <a:ext cx="232750" cy="19725"/>
            </a:xfrm>
            <a:custGeom>
              <a:avLst/>
              <a:gdLst>
                <a:gd name="T0" fmla="*/ 50 w 50"/>
                <a:gd name="T1" fmla="*/ 0 h 4"/>
                <a:gd name="T2" fmla="*/ 2 w 50"/>
                <a:gd name="T3" fmla="*/ 0 h 4"/>
                <a:gd name="T4" fmla="*/ 2 w 50"/>
                <a:gd name="T5" fmla="*/ 0 h 4"/>
                <a:gd name="T6" fmla="*/ 0 w 50"/>
                <a:gd name="T7" fmla="*/ 2 h 4"/>
                <a:gd name="T8" fmla="*/ 6 w 50"/>
                <a:gd name="T9" fmla="*/ 4 h 4"/>
                <a:gd name="T10" fmla="*/ 46 w 50"/>
                <a:gd name="T11" fmla="*/ 4 h 4"/>
                <a:gd name="T12" fmla="*/ 50 w 5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">
                  <a:moveTo>
                    <a:pt x="5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202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Freeform 477"/>
            <p:cNvSpPr/>
            <p:nvPr userDrawn="1"/>
          </p:nvSpPr>
          <p:spPr bwMode="auto">
            <a:xfrm>
              <a:off x="9768260" y="3844103"/>
              <a:ext cx="242612" cy="72981"/>
            </a:xfrm>
            <a:custGeom>
              <a:avLst/>
              <a:gdLst>
                <a:gd name="T0" fmla="*/ 123 w 123"/>
                <a:gd name="T1" fmla="*/ 0 h 37"/>
                <a:gd name="T2" fmla="*/ 104 w 123"/>
                <a:gd name="T3" fmla="*/ 0 h 37"/>
                <a:gd name="T4" fmla="*/ 37 w 123"/>
                <a:gd name="T5" fmla="*/ 0 h 37"/>
                <a:gd name="T6" fmla="*/ 0 w 123"/>
                <a:gd name="T7" fmla="*/ 37 h 37"/>
                <a:gd name="T8" fmla="*/ 0 w 123"/>
                <a:gd name="T9" fmla="*/ 37 h 37"/>
                <a:gd name="T10" fmla="*/ 113 w 123"/>
                <a:gd name="T11" fmla="*/ 37 h 37"/>
                <a:gd name="T12" fmla="*/ 123 w 123"/>
                <a:gd name="T13" fmla="*/ 28 h 37"/>
                <a:gd name="T14" fmla="*/ 123 w 123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37">
                  <a:moveTo>
                    <a:pt x="123" y="0"/>
                  </a:moveTo>
                  <a:lnTo>
                    <a:pt x="104" y="0"/>
                  </a:lnTo>
                  <a:lnTo>
                    <a:pt x="37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3" y="37"/>
                  </a:lnTo>
                  <a:lnTo>
                    <a:pt x="123" y="2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5" name="Freeform 478"/>
            <p:cNvSpPr/>
            <p:nvPr userDrawn="1"/>
          </p:nvSpPr>
          <p:spPr bwMode="auto">
            <a:xfrm>
              <a:off x="9768260" y="3844103"/>
              <a:ext cx="242612" cy="72981"/>
            </a:xfrm>
            <a:custGeom>
              <a:avLst/>
              <a:gdLst>
                <a:gd name="T0" fmla="*/ 123 w 123"/>
                <a:gd name="T1" fmla="*/ 0 h 37"/>
                <a:gd name="T2" fmla="*/ 104 w 123"/>
                <a:gd name="T3" fmla="*/ 0 h 37"/>
                <a:gd name="T4" fmla="*/ 37 w 123"/>
                <a:gd name="T5" fmla="*/ 0 h 37"/>
                <a:gd name="T6" fmla="*/ 0 w 123"/>
                <a:gd name="T7" fmla="*/ 37 h 37"/>
                <a:gd name="T8" fmla="*/ 0 w 123"/>
                <a:gd name="T9" fmla="*/ 37 h 37"/>
                <a:gd name="T10" fmla="*/ 113 w 123"/>
                <a:gd name="T11" fmla="*/ 37 h 37"/>
                <a:gd name="T12" fmla="*/ 123 w 123"/>
                <a:gd name="T13" fmla="*/ 28 h 37"/>
                <a:gd name="T14" fmla="*/ 123 w 123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37">
                  <a:moveTo>
                    <a:pt x="123" y="0"/>
                  </a:moveTo>
                  <a:lnTo>
                    <a:pt x="104" y="0"/>
                  </a:lnTo>
                  <a:lnTo>
                    <a:pt x="37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3" y="37"/>
                  </a:lnTo>
                  <a:lnTo>
                    <a:pt x="123" y="28"/>
                  </a:lnTo>
                  <a:lnTo>
                    <a:pt x="1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6" name="Freeform 479"/>
            <p:cNvSpPr/>
            <p:nvPr userDrawn="1"/>
          </p:nvSpPr>
          <p:spPr bwMode="auto">
            <a:xfrm>
              <a:off x="10010872" y="3844103"/>
              <a:ext cx="55229" cy="55229"/>
            </a:xfrm>
            <a:custGeom>
              <a:avLst/>
              <a:gdLst>
                <a:gd name="T0" fmla="*/ 28 w 28"/>
                <a:gd name="T1" fmla="*/ 0 h 28"/>
                <a:gd name="T2" fmla="*/ 19 w 28"/>
                <a:gd name="T3" fmla="*/ 0 h 28"/>
                <a:gd name="T4" fmla="*/ 0 w 28"/>
                <a:gd name="T5" fmla="*/ 0 h 28"/>
                <a:gd name="T6" fmla="*/ 0 w 28"/>
                <a:gd name="T7" fmla="*/ 28 h 28"/>
                <a:gd name="T8" fmla="*/ 28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7" name="Freeform 480"/>
            <p:cNvSpPr/>
            <p:nvPr userDrawn="1"/>
          </p:nvSpPr>
          <p:spPr bwMode="auto">
            <a:xfrm>
              <a:off x="10010872" y="3844103"/>
              <a:ext cx="55229" cy="55229"/>
            </a:xfrm>
            <a:custGeom>
              <a:avLst/>
              <a:gdLst>
                <a:gd name="T0" fmla="*/ 28 w 28"/>
                <a:gd name="T1" fmla="*/ 0 h 28"/>
                <a:gd name="T2" fmla="*/ 19 w 28"/>
                <a:gd name="T3" fmla="*/ 0 h 28"/>
                <a:gd name="T4" fmla="*/ 0 w 28"/>
                <a:gd name="T5" fmla="*/ 0 h 28"/>
                <a:gd name="T6" fmla="*/ 0 w 28"/>
                <a:gd name="T7" fmla="*/ 28 h 28"/>
                <a:gd name="T8" fmla="*/ 28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7" name="Freeform 481"/>
            <p:cNvSpPr/>
            <p:nvPr userDrawn="1"/>
          </p:nvSpPr>
          <p:spPr bwMode="auto">
            <a:xfrm>
              <a:off x="9841241" y="3824378"/>
              <a:ext cx="132154" cy="19725"/>
            </a:xfrm>
            <a:custGeom>
              <a:avLst/>
              <a:gdLst>
                <a:gd name="T0" fmla="*/ 57 w 67"/>
                <a:gd name="T1" fmla="*/ 0 h 10"/>
                <a:gd name="T2" fmla="*/ 10 w 67"/>
                <a:gd name="T3" fmla="*/ 0 h 10"/>
                <a:gd name="T4" fmla="*/ 0 w 67"/>
                <a:gd name="T5" fmla="*/ 10 h 10"/>
                <a:gd name="T6" fmla="*/ 67 w 67"/>
                <a:gd name="T7" fmla="*/ 10 h 10"/>
                <a:gd name="T8" fmla="*/ 57 w 67"/>
                <a:gd name="T9" fmla="*/ 10 h 10"/>
                <a:gd name="T10" fmla="*/ 57 w 6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0">
                  <a:moveTo>
                    <a:pt x="57" y="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67" y="10"/>
                  </a:lnTo>
                  <a:lnTo>
                    <a:pt x="57" y="1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CF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Freeform 482"/>
            <p:cNvSpPr/>
            <p:nvPr userDrawn="1"/>
          </p:nvSpPr>
          <p:spPr bwMode="auto">
            <a:xfrm>
              <a:off x="9841241" y="3824378"/>
              <a:ext cx="132154" cy="19725"/>
            </a:xfrm>
            <a:custGeom>
              <a:avLst/>
              <a:gdLst>
                <a:gd name="T0" fmla="*/ 57 w 67"/>
                <a:gd name="T1" fmla="*/ 0 h 10"/>
                <a:gd name="T2" fmla="*/ 10 w 67"/>
                <a:gd name="T3" fmla="*/ 0 h 10"/>
                <a:gd name="T4" fmla="*/ 0 w 67"/>
                <a:gd name="T5" fmla="*/ 10 h 10"/>
                <a:gd name="T6" fmla="*/ 67 w 67"/>
                <a:gd name="T7" fmla="*/ 10 h 10"/>
                <a:gd name="T8" fmla="*/ 57 w 67"/>
                <a:gd name="T9" fmla="*/ 10 h 10"/>
                <a:gd name="T10" fmla="*/ 57 w 6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0">
                  <a:moveTo>
                    <a:pt x="57" y="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67" y="10"/>
                  </a:lnTo>
                  <a:lnTo>
                    <a:pt x="57" y="10"/>
                  </a:lnTo>
                  <a:lnTo>
                    <a:pt x="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" name="Freeform 483"/>
            <p:cNvSpPr/>
            <p:nvPr userDrawn="1"/>
          </p:nvSpPr>
          <p:spPr bwMode="auto">
            <a:xfrm>
              <a:off x="9953671" y="3731673"/>
              <a:ext cx="112430" cy="112430"/>
            </a:xfrm>
            <a:custGeom>
              <a:avLst/>
              <a:gdLst>
                <a:gd name="T0" fmla="*/ 0 w 57"/>
                <a:gd name="T1" fmla="*/ 57 h 57"/>
                <a:gd name="T2" fmla="*/ 0 w 57"/>
                <a:gd name="T3" fmla="*/ 0 h 57"/>
                <a:gd name="T4" fmla="*/ 57 w 57"/>
                <a:gd name="T5" fmla="*/ 57 h 57"/>
                <a:gd name="T6" fmla="*/ 0 w 57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0"/>
                  </a:lnTo>
                  <a:lnTo>
                    <a:pt x="57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0" name="Freeform 484"/>
            <p:cNvSpPr/>
            <p:nvPr userDrawn="1"/>
          </p:nvSpPr>
          <p:spPr bwMode="auto">
            <a:xfrm>
              <a:off x="9953671" y="3731673"/>
              <a:ext cx="112430" cy="112430"/>
            </a:xfrm>
            <a:custGeom>
              <a:avLst/>
              <a:gdLst>
                <a:gd name="T0" fmla="*/ 0 w 57"/>
                <a:gd name="T1" fmla="*/ 57 h 57"/>
                <a:gd name="T2" fmla="*/ 0 w 57"/>
                <a:gd name="T3" fmla="*/ 0 h 57"/>
                <a:gd name="T4" fmla="*/ 57 w 57"/>
                <a:gd name="T5" fmla="*/ 57 h 57"/>
                <a:gd name="T6" fmla="*/ 0 w 57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0"/>
                  </a:lnTo>
                  <a:lnTo>
                    <a:pt x="57" y="57"/>
                  </a:lnTo>
                  <a:lnTo>
                    <a:pt x="0" y="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1" name="Freeform 485"/>
            <p:cNvSpPr/>
            <p:nvPr userDrawn="1"/>
          </p:nvSpPr>
          <p:spPr bwMode="auto">
            <a:xfrm>
              <a:off x="9953671" y="3786901"/>
              <a:ext cx="57201" cy="57201"/>
            </a:xfrm>
            <a:custGeom>
              <a:avLst/>
              <a:gdLst>
                <a:gd name="T0" fmla="*/ 0 w 29"/>
                <a:gd name="T1" fmla="*/ 29 h 29"/>
                <a:gd name="T2" fmla="*/ 0 w 29"/>
                <a:gd name="T3" fmla="*/ 0 h 29"/>
                <a:gd name="T4" fmla="*/ 29 w 29"/>
                <a:gd name="T5" fmla="*/ 29 h 29"/>
                <a:gd name="T6" fmla="*/ 0 w 29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9">
                  <a:moveTo>
                    <a:pt x="0" y="29"/>
                  </a:moveTo>
                  <a:lnTo>
                    <a:pt x="0" y="0"/>
                  </a:lnTo>
                  <a:lnTo>
                    <a:pt x="29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74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" name="Freeform 486"/>
            <p:cNvSpPr/>
            <p:nvPr userDrawn="1"/>
          </p:nvSpPr>
          <p:spPr bwMode="auto">
            <a:xfrm>
              <a:off x="9953671" y="3487088"/>
              <a:ext cx="355042" cy="357014"/>
            </a:xfrm>
            <a:custGeom>
              <a:avLst/>
              <a:gdLst>
                <a:gd name="T0" fmla="*/ 0 w 180"/>
                <a:gd name="T1" fmla="*/ 124 h 181"/>
                <a:gd name="T2" fmla="*/ 123 w 180"/>
                <a:gd name="T3" fmla="*/ 0 h 181"/>
                <a:gd name="T4" fmla="*/ 180 w 180"/>
                <a:gd name="T5" fmla="*/ 57 h 181"/>
                <a:gd name="T6" fmla="*/ 57 w 180"/>
                <a:gd name="T7" fmla="*/ 181 h 181"/>
                <a:gd name="T8" fmla="*/ 0 w 180"/>
                <a:gd name="T9" fmla="*/ 12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81">
                  <a:moveTo>
                    <a:pt x="0" y="124"/>
                  </a:moveTo>
                  <a:lnTo>
                    <a:pt x="123" y="0"/>
                  </a:lnTo>
                  <a:lnTo>
                    <a:pt x="180" y="57"/>
                  </a:lnTo>
                  <a:lnTo>
                    <a:pt x="57" y="181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E74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" name="Freeform 487"/>
            <p:cNvSpPr/>
            <p:nvPr userDrawn="1"/>
          </p:nvSpPr>
          <p:spPr bwMode="auto">
            <a:xfrm>
              <a:off x="9953671" y="3487088"/>
              <a:ext cx="355042" cy="357014"/>
            </a:xfrm>
            <a:custGeom>
              <a:avLst/>
              <a:gdLst>
                <a:gd name="T0" fmla="*/ 0 w 180"/>
                <a:gd name="T1" fmla="*/ 124 h 181"/>
                <a:gd name="T2" fmla="*/ 123 w 180"/>
                <a:gd name="T3" fmla="*/ 0 h 181"/>
                <a:gd name="T4" fmla="*/ 180 w 180"/>
                <a:gd name="T5" fmla="*/ 57 h 181"/>
                <a:gd name="T6" fmla="*/ 57 w 180"/>
                <a:gd name="T7" fmla="*/ 181 h 181"/>
                <a:gd name="T8" fmla="*/ 0 w 180"/>
                <a:gd name="T9" fmla="*/ 12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81">
                  <a:moveTo>
                    <a:pt x="0" y="124"/>
                  </a:moveTo>
                  <a:lnTo>
                    <a:pt x="123" y="0"/>
                  </a:lnTo>
                  <a:lnTo>
                    <a:pt x="180" y="57"/>
                  </a:lnTo>
                  <a:lnTo>
                    <a:pt x="57" y="181"/>
                  </a:lnTo>
                  <a:lnTo>
                    <a:pt x="0" y="1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" name="Freeform 488"/>
            <p:cNvSpPr/>
            <p:nvPr userDrawn="1"/>
          </p:nvSpPr>
          <p:spPr bwMode="auto">
            <a:xfrm>
              <a:off x="10271236" y="3562042"/>
              <a:ext cx="37477" cy="37477"/>
            </a:xfrm>
            <a:custGeom>
              <a:avLst/>
              <a:gdLst>
                <a:gd name="T0" fmla="*/ 0 w 19"/>
                <a:gd name="T1" fmla="*/ 0 h 19"/>
                <a:gd name="T2" fmla="*/ 0 w 19"/>
                <a:gd name="T3" fmla="*/ 0 h 19"/>
                <a:gd name="T4" fmla="*/ 19 w 19"/>
                <a:gd name="T5" fmla="*/ 19 h 19"/>
                <a:gd name="T6" fmla="*/ 0 w 19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3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5" name="Freeform 489"/>
            <p:cNvSpPr/>
            <p:nvPr userDrawn="1"/>
          </p:nvSpPr>
          <p:spPr bwMode="auto">
            <a:xfrm>
              <a:off x="10271236" y="3562042"/>
              <a:ext cx="37477" cy="37477"/>
            </a:xfrm>
            <a:custGeom>
              <a:avLst/>
              <a:gdLst>
                <a:gd name="T0" fmla="*/ 0 w 19"/>
                <a:gd name="T1" fmla="*/ 0 h 19"/>
                <a:gd name="T2" fmla="*/ 0 w 19"/>
                <a:gd name="T3" fmla="*/ 0 h 19"/>
                <a:gd name="T4" fmla="*/ 19 w 19"/>
                <a:gd name="T5" fmla="*/ 19 h 19"/>
                <a:gd name="T6" fmla="*/ 0 w 19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6" name="Freeform 490"/>
            <p:cNvSpPr/>
            <p:nvPr userDrawn="1"/>
          </p:nvSpPr>
          <p:spPr bwMode="auto">
            <a:xfrm>
              <a:off x="10253484" y="3544290"/>
              <a:ext cx="17752" cy="17752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9 w 9"/>
                <a:gd name="T5" fmla="*/ 9 h 9"/>
                <a:gd name="T6" fmla="*/ 9 w 9"/>
                <a:gd name="T7" fmla="*/ 9 h 9"/>
                <a:gd name="T8" fmla="*/ 0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9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7" name="Freeform 491"/>
            <p:cNvSpPr/>
            <p:nvPr userDrawn="1"/>
          </p:nvSpPr>
          <p:spPr bwMode="auto">
            <a:xfrm>
              <a:off x="10253484" y="3544290"/>
              <a:ext cx="17752" cy="17752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9 w 9"/>
                <a:gd name="T5" fmla="*/ 9 h 9"/>
                <a:gd name="T6" fmla="*/ 9 w 9"/>
                <a:gd name="T7" fmla="*/ 9 h 9"/>
                <a:gd name="T8" fmla="*/ 0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9" y="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8" name="Freeform 492"/>
            <p:cNvSpPr/>
            <p:nvPr userDrawn="1"/>
          </p:nvSpPr>
          <p:spPr bwMode="auto">
            <a:xfrm>
              <a:off x="10010872" y="3786901"/>
              <a:ext cx="55229" cy="57201"/>
            </a:xfrm>
            <a:custGeom>
              <a:avLst/>
              <a:gdLst>
                <a:gd name="T0" fmla="*/ 0 w 28"/>
                <a:gd name="T1" fmla="*/ 0 h 29"/>
                <a:gd name="T2" fmla="*/ 0 w 28"/>
                <a:gd name="T3" fmla="*/ 0 h 29"/>
                <a:gd name="T4" fmla="*/ 28 w 28"/>
                <a:gd name="T5" fmla="*/ 29 h 29"/>
                <a:gd name="T6" fmla="*/ 0 w 2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9">
                  <a:moveTo>
                    <a:pt x="0" y="0"/>
                  </a:moveTo>
                  <a:lnTo>
                    <a:pt x="0" y="0"/>
                  </a:lnTo>
                  <a:lnTo>
                    <a:pt x="28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9" name="Freeform 493"/>
            <p:cNvSpPr/>
            <p:nvPr userDrawn="1"/>
          </p:nvSpPr>
          <p:spPr bwMode="auto">
            <a:xfrm>
              <a:off x="10010872" y="3786901"/>
              <a:ext cx="55229" cy="57201"/>
            </a:xfrm>
            <a:custGeom>
              <a:avLst/>
              <a:gdLst>
                <a:gd name="T0" fmla="*/ 0 w 28"/>
                <a:gd name="T1" fmla="*/ 0 h 29"/>
                <a:gd name="T2" fmla="*/ 0 w 28"/>
                <a:gd name="T3" fmla="*/ 0 h 29"/>
                <a:gd name="T4" fmla="*/ 28 w 28"/>
                <a:gd name="T5" fmla="*/ 29 h 29"/>
                <a:gd name="T6" fmla="*/ 0 w 2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9">
                  <a:moveTo>
                    <a:pt x="0" y="0"/>
                  </a:moveTo>
                  <a:lnTo>
                    <a:pt x="0" y="0"/>
                  </a:lnTo>
                  <a:lnTo>
                    <a:pt x="28" y="2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0" name="Freeform 494"/>
            <p:cNvSpPr/>
            <p:nvPr userDrawn="1"/>
          </p:nvSpPr>
          <p:spPr bwMode="auto">
            <a:xfrm>
              <a:off x="10010872" y="3544290"/>
              <a:ext cx="297841" cy="299813"/>
            </a:xfrm>
            <a:custGeom>
              <a:avLst/>
              <a:gdLst>
                <a:gd name="T0" fmla="*/ 123 w 151"/>
                <a:gd name="T1" fmla="*/ 0 h 152"/>
                <a:gd name="T2" fmla="*/ 0 w 151"/>
                <a:gd name="T3" fmla="*/ 123 h 152"/>
                <a:gd name="T4" fmla="*/ 28 w 151"/>
                <a:gd name="T5" fmla="*/ 152 h 152"/>
                <a:gd name="T6" fmla="*/ 151 w 151"/>
                <a:gd name="T7" fmla="*/ 28 h 152"/>
                <a:gd name="T8" fmla="*/ 132 w 151"/>
                <a:gd name="T9" fmla="*/ 9 h 152"/>
                <a:gd name="T10" fmla="*/ 123 w 151"/>
                <a:gd name="T1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52">
                  <a:moveTo>
                    <a:pt x="123" y="0"/>
                  </a:moveTo>
                  <a:lnTo>
                    <a:pt x="0" y="123"/>
                  </a:lnTo>
                  <a:lnTo>
                    <a:pt x="28" y="152"/>
                  </a:lnTo>
                  <a:lnTo>
                    <a:pt x="151" y="28"/>
                  </a:lnTo>
                  <a:lnTo>
                    <a:pt x="132" y="9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B9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1" name="Freeform 495"/>
            <p:cNvSpPr/>
            <p:nvPr userDrawn="1"/>
          </p:nvSpPr>
          <p:spPr bwMode="auto">
            <a:xfrm>
              <a:off x="10010872" y="3544290"/>
              <a:ext cx="297841" cy="299813"/>
            </a:xfrm>
            <a:custGeom>
              <a:avLst/>
              <a:gdLst>
                <a:gd name="T0" fmla="*/ 123 w 151"/>
                <a:gd name="T1" fmla="*/ 0 h 152"/>
                <a:gd name="T2" fmla="*/ 0 w 151"/>
                <a:gd name="T3" fmla="*/ 123 h 152"/>
                <a:gd name="T4" fmla="*/ 28 w 151"/>
                <a:gd name="T5" fmla="*/ 152 h 152"/>
                <a:gd name="T6" fmla="*/ 151 w 151"/>
                <a:gd name="T7" fmla="*/ 28 h 152"/>
                <a:gd name="T8" fmla="*/ 132 w 151"/>
                <a:gd name="T9" fmla="*/ 9 h 152"/>
                <a:gd name="T10" fmla="*/ 123 w 151"/>
                <a:gd name="T1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52">
                  <a:moveTo>
                    <a:pt x="123" y="0"/>
                  </a:moveTo>
                  <a:lnTo>
                    <a:pt x="0" y="123"/>
                  </a:lnTo>
                  <a:lnTo>
                    <a:pt x="28" y="152"/>
                  </a:lnTo>
                  <a:lnTo>
                    <a:pt x="151" y="28"/>
                  </a:lnTo>
                  <a:lnTo>
                    <a:pt x="132" y="9"/>
                  </a:lnTo>
                  <a:lnTo>
                    <a:pt x="1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绿色的小鸟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3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16" name="组合 215"/>
          <p:cNvGrpSpPr/>
          <p:nvPr userDrawn="1"/>
        </p:nvGrpSpPr>
        <p:grpSpPr>
          <a:xfrm rot="1592273">
            <a:off x="182374" y="285384"/>
            <a:ext cx="477900" cy="604800"/>
            <a:chOff x="2272338" y="450384"/>
            <a:chExt cx="765175" cy="725488"/>
          </a:xfrm>
        </p:grpSpPr>
        <p:sp>
          <p:nvSpPr>
            <p:cNvPr id="223" name="Freeform 1235"/>
            <p:cNvSpPr/>
            <p:nvPr userDrawn="1"/>
          </p:nvSpPr>
          <p:spPr bwMode="auto">
            <a:xfrm>
              <a:off x="2272338" y="491659"/>
              <a:ext cx="644525" cy="684213"/>
            </a:xfrm>
            <a:custGeom>
              <a:avLst/>
              <a:gdLst>
                <a:gd name="T0" fmla="*/ 404 w 404"/>
                <a:gd name="T1" fmla="*/ 214 h 429"/>
                <a:gd name="T2" fmla="*/ 376 w 404"/>
                <a:gd name="T3" fmla="*/ 301 h 429"/>
                <a:gd name="T4" fmla="*/ 376 w 404"/>
                <a:gd name="T5" fmla="*/ 302 h 429"/>
                <a:gd name="T6" fmla="*/ 247 w 404"/>
                <a:gd name="T7" fmla="*/ 405 h 429"/>
                <a:gd name="T8" fmla="*/ 35 w 404"/>
                <a:gd name="T9" fmla="*/ 311 h 429"/>
                <a:gd name="T10" fmla="*/ 153 w 404"/>
                <a:gd name="T11" fmla="*/ 276 h 429"/>
                <a:gd name="T12" fmla="*/ 31 w 404"/>
                <a:gd name="T13" fmla="*/ 106 h 429"/>
                <a:gd name="T14" fmla="*/ 56 w 404"/>
                <a:gd name="T15" fmla="*/ 132 h 429"/>
                <a:gd name="T16" fmla="*/ 85 w 404"/>
                <a:gd name="T17" fmla="*/ 0 h 429"/>
                <a:gd name="T18" fmla="*/ 266 w 404"/>
                <a:gd name="T19" fmla="*/ 124 h 429"/>
                <a:gd name="T20" fmla="*/ 266 w 404"/>
                <a:gd name="T21" fmla="*/ 124 h 429"/>
                <a:gd name="T22" fmla="*/ 376 w 404"/>
                <a:gd name="T23" fmla="*/ 145 h 429"/>
                <a:gd name="T24" fmla="*/ 404 w 404"/>
                <a:gd name="T25" fmla="*/ 21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4" h="429">
                  <a:moveTo>
                    <a:pt x="404" y="214"/>
                  </a:moveTo>
                  <a:cubicBezTo>
                    <a:pt x="404" y="242"/>
                    <a:pt x="395" y="273"/>
                    <a:pt x="376" y="301"/>
                  </a:cubicBezTo>
                  <a:cubicBezTo>
                    <a:pt x="376" y="301"/>
                    <a:pt x="376" y="301"/>
                    <a:pt x="376" y="302"/>
                  </a:cubicBezTo>
                  <a:cubicBezTo>
                    <a:pt x="344" y="361"/>
                    <a:pt x="297" y="393"/>
                    <a:pt x="247" y="405"/>
                  </a:cubicBezTo>
                  <a:cubicBezTo>
                    <a:pt x="154" y="429"/>
                    <a:pt x="53" y="381"/>
                    <a:pt x="35" y="311"/>
                  </a:cubicBezTo>
                  <a:cubicBezTo>
                    <a:pt x="129" y="359"/>
                    <a:pt x="153" y="276"/>
                    <a:pt x="153" y="276"/>
                  </a:cubicBezTo>
                  <a:cubicBezTo>
                    <a:pt x="0" y="267"/>
                    <a:pt x="31" y="106"/>
                    <a:pt x="31" y="106"/>
                  </a:cubicBezTo>
                  <a:cubicBezTo>
                    <a:pt x="41" y="130"/>
                    <a:pt x="56" y="132"/>
                    <a:pt x="56" y="132"/>
                  </a:cubicBezTo>
                  <a:cubicBezTo>
                    <a:pt x="56" y="132"/>
                    <a:pt x="24" y="45"/>
                    <a:pt x="85" y="0"/>
                  </a:cubicBezTo>
                  <a:cubicBezTo>
                    <a:pt x="117" y="132"/>
                    <a:pt x="202" y="124"/>
                    <a:pt x="266" y="124"/>
                  </a:cubicBezTo>
                  <a:cubicBezTo>
                    <a:pt x="266" y="124"/>
                    <a:pt x="266" y="124"/>
                    <a:pt x="266" y="124"/>
                  </a:cubicBezTo>
                  <a:cubicBezTo>
                    <a:pt x="307" y="112"/>
                    <a:pt x="349" y="118"/>
                    <a:pt x="376" y="145"/>
                  </a:cubicBezTo>
                  <a:cubicBezTo>
                    <a:pt x="394" y="163"/>
                    <a:pt x="403" y="188"/>
                    <a:pt x="404" y="214"/>
                  </a:cubicBezTo>
                  <a:close/>
                </a:path>
              </a:pathLst>
            </a:custGeom>
            <a:solidFill>
              <a:srgbClr val="BED63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0" name="Freeform 1236"/>
            <p:cNvSpPr/>
            <p:nvPr userDrawn="1"/>
          </p:nvSpPr>
          <p:spPr bwMode="auto">
            <a:xfrm>
              <a:off x="2358063" y="574209"/>
              <a:ext cx="260350" cy="296863"/>
            </a:xfrm>
            <a:custGeom>
              <a:avLst/>
              <a:gdLst>
                <a:gd name="T0" fmla="*/ 77 w 163"/>
                <a:gd name="T1" fmla="*/ 186 h 186"/>
                <a:gd name="T2" fmla="*/ 22 w 163"/>
                <a:gd name="T3" fmla="*/ 164 h 186"/>
                <a:gd name="T4" fmla="*/ 0 w 163"/>
                <a:gd name="T5" fmla="*/ 104 h 186"/>
                <a:gd name="T6" fmla="*/ 39 w 163"/>
                <a:gd name="T7" fmla="*/ 108 h 186"/>
                <a:gd name="T8" fmla="*/ 26 w 163"/>
                <a:gd name="T9" fmla="*/ 71 h 186"/>
                <a:gd name="T10" fmla="*/ 23 w 163"/>
                <a:gd name="T11" fmla="*/ 0 h 186"/>
                <a:gd name="T12" fmla="*/ 163 w 163"/>
                <a:gd name="T13" fmla="*/ 97 h 186"/>
                <a:gd name="T14" fmla="*/ 99 w 163"/>
                <a:gd name="T15" fmla="*/ 184 h 186"/>
                <a:gd name="T16" fmla="*/ 77 w 163"/>
                <a:gd name="T1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86">
                  <a:moveTo>
                    <a:pt x="77" y="186"/>
                  </a:moveTo>
                  <a:cubicBezTo>
                    <a:pt x="53" y="186"/>
                    <a:pt x="33" y="178"/>
                    <a:pt x="22" y="164"/>
                  </a:cubicBezTo>
                  <a:cubicBezTo>
                    <a:pt x="8" y="146"/>
                    <a:pt x="2" y="123"/>
                    <a:pt x="0" y="104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5" y="70"/>
                    <a:pt x="12" y="33"/>
                    <a:pt x="23" y="0"/>
                  </a:cubicBezTo>
                  <a:cubicBezTo>
                    <a:pt x="61" y="90"/>
                    <a:pt x="118" y="97"/>
                    <a:pt x="163" y="97"/>
                  </a:cubicBezTo>
                  <a:cubicBezTo>
                    <a:pt x="156" y="121"/>
                    <a:pt x="135" y="177"/>
                    <a:pt x="99" y="184"/>
                  </a:cubicBezTo>
                  <a:cubicBezTo>
                    <a:pt x="92" y="185"/>
                    <a:pt x="85" y="186"/>
                    <a:pt x="77" y="186"/>
                  </a:cubicBezTo>
                  <a:close/>
                </a:path>
              </a:pathLst>
            </a:custGeom>
            <a:solidFill>
              <a:srgbClr val="5A8E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1" name="Freeform 1237"/>
            <p:cNvSpPr/>
            <p:nvPr userDrawn="1"/>
          </p:nvSpPr>
          <p:spPr bwMode="auto">
            <a:xfrm>
              <a:off x="2642226" y="791697"/>
              <a:ext cx="274637" cy="346075"/>
            </a:xfrm>
            <a:custGeom>
              <a:avLst/>
              <a:gdLst>
                <a:gd name="T0" fmla="*/ 173 w 173"/>
                <a:gd name="T1" fmla="*/ 26 h 217"/>
                <a:gd name="T2" fmla="*/ 145 w 173"/>
                <a:gd name="T3" fmla="*/ 113 h 217"/>
                <a:gd name="T4" fmla="*/ 145 w 173"/>
                <a:gd name="T5" fmla="*/ 114 h 217"/>
                <a:gd name="T6" fmla="*/ 16 w 173"/>
                <a:gd name="T7" fmla="*/ 217 h 217"/>
                <a:gd name="T8" fmla="*/ 31 w 173"/>
                <a:gd name="T9" fmla="*/ 90 h 217"/>
                <a:gd name="T10" fmla="*/ 168 w 173"/>
                <a:gd name="T11" fmla="*/ 23 h 217"/>
                <a:gd name="T12" fmla="*/ 173 w 173"/>
                <a:gd name="T13" fmla="*/ 2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217">
                  <a:moveTo>
                    <a:pt x="173" y="26"/>
                  </a:moveTo>
                  <a:cubicBezTo>
                    <a:pt x="173" y="54"/>
                    <a:pt x="164" y="85"/>
                    <a:pt x="145" y="113"/>
                  </a:cubicBezTo>
                  <a:cubicBezTo>
                    <a:pt x="145" y="113"/>
                    <a:pt x="145" y="113"/>
                    <a:pt x="145" y="114"/>
                  </a:cubicBezTo>
                  <a:cubicBezTo>
                    <a:pt x="113" y="173"/>
                    <a:pt x="66" y="205"/>
                    <a:pt x="16" y="217"/>
                  </a:cubicBezTo>
                  <a:cubicBezTo>
                    <a:pt x="0" y="185"/>
                    <a:pt x="4" y="135"/>
                    <a:pt x="31" y="90"/>
                  </a:cubicBezTo>
                  <a:cubicBezTo>
                    <a:pt x="66" y="29"/>
                    <a:pt x="128" y="0"/>
                    <a:pt x="168" y="23"/>
                  </a:cubicBezTo>
                  <a:cubicBezTo>
                    <a:pt x="170" y="24"/>
                    <a:pt x="171" y="25"/>
                    <a:pt x="173" y="26"/>
                  </a:cubicBezTo>
                  <a:close/>
                </a:path>
              </a:pathLst>
            </a:custGeom>
            <a:solidFill>
              <a:srgbClr val="5A8E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2" name="Freeform 1238"/>
            <p:cNvSpPr/>
            <p:nvPr userDrawn="1"/>
          </p:nvSpPr>
          <p:spPr bwMode="auto">
            <a:xfrm>
              <a:off x="2943851" y="517059"/>
              <a:ext cx="93662" cy="66675"/>
            </a:xfrm>
            <a:custGeom>
              <a:avLst/>
              <a:gdLst>
                <a:gd name="T0" fmla="*/ 0 w 59"/>
                <a:gd name="T1" fmla="*/ 0 h 42"/>
                <a:gd name="T2" fmla="*/ 59 w 59"/>
                <a:gd name="T3" fmla="*/ 4 h 42"/>
                <a:gd name="T4" fmla="*/ 10 w 59"/>
                <a:gd name="T5" fmla="*/ 42 h 42"/>
                <a:gd name="T6" fmla="*/ 0 w 59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42">
                  <a:moveTo>
                    <a:pt x="0" y="0"/>
                  </a:moveTo>
                  <a:lnTo>
                    <a:pt x="59" y="4"/>
                  </a:lnTo>
                  <a:lnTo>
                    <a:pt x="1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3" name="Oval 1239"/>
            <p:cNvSpPr>
              <a:spLocks noChangeArrowheads="1"/>
            </p:cNvSpPr>
            <p:nvPr userDrawn="1"/>
          </p:nvSpPr>
          <p:spPr bwMode="auto">
            <a:xfrm>
              <a:off x="2670801" y="450384"/>
              <a:ext cx="296862" cy="298450"/>
            </a:xfrm>
            <a:prstGeom prst="ellipse">
              <a:avLst/>
            </a:prstGeom>
            <a:solidFill>
              <a:srgbClr val="BED63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4" name="Oval 1240"/>
            <p:cNvSpPr>
              <a:spLocks noChangeArrowheads="1"/>
            </p:cNvSpPr>
            <p:nvPr userDrawn="1"/>
          </p:nvSpPr>
          <p:spPr bwMode="auto">
            <a:xfrm>
              <a:off x="2874001" y="502772"/>
              <a:ext cx="49212" cy="4762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棕色的小人看书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3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243871" y="160454"/>
            <a:ext cx="558947" cy="68976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jpeg"/><Relationship Id="rId2" Type="http://schemas.openxmlformats.org/officeDocument/2006/relationships/image" Target="../media/image28.png"/><Relationship Id="rId1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GIF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jpeg"/><Relationship Id="rId2" Type="http://schemas.openxmlformats.org/officeDocument/2006/relationships/image" Target="../media/image20.jpeg"/><Relationship Id="rId1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GIF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GIF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1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1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jpeg"/><Relationship Id="rId1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GIF"/><Relationship Id="rId2" Type="http://schemas.openxmlformats.org/officeDocument/2006/relationships/image" Target="../media/image20.jpeg"/><Relationship Id="rId1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GIF"/><Relationship Id="rId1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GIF"/><Relationship Id="rId1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/>
          <p:nvPr/>
        </p:nvSpPr>
        <p:spPr>
          <a:xfrm>
            <a:off x="2468924" y="2183509"/>
            <a:ext cx="42867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GB Pinyinok-B" panose="02010601030101010101" pitchFamily="2" charset="-122"/>
                <a:cs typeface="Times New Roman" panose="02020603050405020304" pitchFamily="18" charset="0"/>
              </a:rPr>
              <a:t>ai  </a:t>
            </a:r>
            <a:r>
              <a:rPr lang="en-US" altLang="zh-CN" sz="9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GB Pinyinok-B" panose="02010601030101010101" pitchFamily="2" charset="-122"/>
                <a:cs typeface="Times New Roman" panose="02020603050405020304" pitchFamily="18" charset="0"/>
              </a:rPr>
              <a:t>ei  ui</a:t>
            </a:r>
            <a:endParaRPr lang="zh-CN" altLang="en-US" sz="9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GB Pinyinok-B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70"/>
          <p:cNvSpPr txBox="1"/>
          <p:nvPr/>
        </p:nvSpPr>
        <p:spPr>
          <a:xfrm>
            <a:off x="2468925" y="752687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人教版小学</a:t>
            </a:r>
            <a:r>
              <a:rPr lang="zh-CN" altLang="en-US" sz="32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语文一年级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49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</a:t>
            </a:r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553117" y="1210442"/>
            <a:ext cx="4102152" cy="1398180"/>
            <a:chOff x="6070823" y="1210442"/>
            <a:chExt cx="3858789" cy="139818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email"/>
            <a:srcRect r="-1"/>
            <a:stretch>
              <a:fillRect/>
            </a:stretch>
          </p:blipFill>
          <p:spPr>
            <a:xfrm>
              <a:off x="6070823" y="1210442"/>
              <a:ext cx="3820152" cy="139818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6089526" y="1210442"/>
              <a:ext cx="38400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b</a:t>
              </a:r>
              <a:r>
                <a:rPr lang="en-US" altLang="zh-CN" sz="7200" dirty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ái  </a:t>
              </a:r>
              <a:r>
                <a:rPr lang="en-US" altLang="zh-CN" sz="72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c</a:t>
              </a:r>
              <a:r>
                <a:rPr lang="en-US" altLang="zh-CN" sz="7200" dirty="0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ài</a:t>
              </a:r>
              <a:endParaRPr lang="zh-CN" altLang="en-US" sz="72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553117" y="2823657"/>
            <a:ext cx="4061078" cy="1425080"/>
            <a:chOff x="6070823" y="2823657"/>
            <a:chExt cx="5414771" cy="142508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1" cstate="email"/>
            <a:srcRect r="-1"/>
            <a:stretch>
              <a:fillRect/>
            </a:stretch>
          </p:blipFill>
          <p:spPr>
            <a:xfrm>
              <a:off x="6070823" y="2850557"/>
              <a:ext cx="5414771" cy="1398180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6121722" y="2823657"/>
              <a:ext cx="536387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 err="1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c</a:t>
              </a:r>
              <a:r>
                <a:rPr lang="en-US" altLang="zh-CN" sz="6600" dirty="0" err="1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ǎi</a:t>
              </a:r>
              <a:r>
                <a:rPr lang="en-US" altLang="zh-CN" sz="6600" dirty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   </a:t>
              </a:r>
              <a:r>
                <a:rPr lang="en-US" altLang="zh-CN" sz="66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qí</a:t>
              </a:r>
              <a:endParaRPr lang="zh-CN" altLang="en-US" sz="6600" dirty="0"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553118" y="4358183"/>
            <a:ext cx="4212511" cy="1454108"/>
            <a:chOff x="6070822" y="4358183"/>
            <a:chExt cx="5616681" cy="1454108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1" cstate="email"/>
            <a:srcRect r="-1"/>
            <a:stretch>
              <a:fillRect/>
            </a:stretch>
          </p:blipFill>
          <p:spPr>
            <a:xfrm>
              <a:off x="6070822" y="4414111"/>
              <a:ext cx="5414769" cy="1398180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6121722" y="4358183"/>
              <a:ext cx="556578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d</a:t>
              </a:r>
              <a:r>
                <a:rPr lang="en-US" altLang="zh-CN" sz="7200" dirty="0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ài  </a:t>
              </a:r>
              <a:r>
                <a:rPr lang="en-US" altLang="zh-CN" sz="72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shǔ</a:t>
              </a:r>
              <a:endParaRPr lang="zh-CN" altLang="en-US" sz="72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4529" y="581230"/>
            <a:ext cx="1989542" cy="19707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4285" y="2852997"/>
            <a:ext cx="1660658" cy="1343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8543" y="4358183"/>
            <a:ext cx="1028686" cy="179667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会读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4836146" y="922607"/>
            <a:ext cx="1780293" cy="139818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385194" y="873619"/>
            <a:ext cx="13782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ei </a:t>
            </a:r>
            <a:endParaRPr lang="zh-CN" altLang="en-US" sz="8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58834" y="2527069"/>
            <a:ext cx="2276996" cy="3586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email"/>
          <a:srcRect r="-1"/>
          <a:stretch>
            <a:fillRect/>
          </a:stretch>
        </p:blipFill>
        <p:spPr>
          <a:xfrm>
            <a:off x="4386944" y="3285577"/>
            <a:ext cx="3265714" cy="13981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585092" y="3213008"/>
            <a:ext cx="41805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e</a:t>
            </a:r>
            <a:r>
              <a:rPr lang="en-US" altLang="zh-CN" sz="8000" dirty="0" err="1" smtClean="0">
                <a:latin typeface="Gadugi" panose="020B0502040204020203" pitchFamily="34" charset="0"/>
                <a:ea typeface="Gadugi" panose="020B0502040204020203" pitchFamily="34" charset="0"/>
              </a:rPr>
              <a:t>+</a:t>
            </a:r>
            <a:r>
              <a:rPr lang="en-US" altLang="zh-CN" sz="8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i</a:t>
            </a:r>
            <a:r>
              <a:rPr lang="en-US" altLang="zh-CN" sz="4000" dirty="0" smtClean="0">
                <a:latin typeface="Gadugi" panose="020B0502040204020203" pitchFamily="34" charset="0"/>
                <a:ea typeface="Gadugi" panose="020B0502040204020203" pitchFamily="34" charset="0"/>
              </a:rPr>
              <a:t>→ </a:t>
            </a:r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ei</a:t>
            </a:r>
            <a:r>
              <a:rPr lang="en-US" altLang="zh-CN" sz="8000" dirty="0" smtClean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altLang="zh-CN" sz="4000" dirty="0" smtClean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endParaRPr lang="zh-CN" altLang="en-US" sz="4000" dirty="0">
              <a:latin typeface="Gadugi" panose="020B0502040204020203" pitchFamily="34" charset="0"/>
              <a:ea typeface="GB Pinyinok-B" panose="02010601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会读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123793" y="1401589"/>
            <a:ext cx="3894083" cy="4418641"/>
          </a:xfrm>
          <a:prstGeom prst="roundRect">
            <a:avLst/>
          </a:prstGeom>
          <a:noFill/>
          <a:ln w="25400" cmpd="dbl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ei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的四声调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 err="1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ēi</a:t>
            </a:r>
            <a:r>
              <a:rPr lang="zh-CN" altLang="en-US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ēi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zh-CN" altLang="en-US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ēi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小杯子，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 err="1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éi</a:t>
            </a:r>
            <a:r>
              <a:rPr lang="zh-CN" altLang="en-US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éi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zh-CN" altLang="en-US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éi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陪着你，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0</a:t>
            </a:r>
            <a:r>
              <a:rPr lang="en-US" altLang="zh-CN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i</a:t>
            </a:r>
            <a:r>
              <a:rPr lang="zh-CN" altLang="en-US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0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i </a:t>
            </a:r>
            <a:r>
              <a:rPr lang="zh-CN" altLang="en-US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0</a:t>
            </a:r>
            <a:r>
              <a:rPr lang="en-US" altLang="zh-CN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i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长尾巴，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-</a:t>
            </a:r>
            <a:r>
              <a:rPr lang="en-US" altLang="zh-CN" sz="2800" dirty="0" err="1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i</a:t>
            </a:r>
            <a:r>
              <a:rPr lang="zh-CN" altLang="en-US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-</a:t>
            </a:r>
            <a:r>
              <a:rPr lang="en-US" altLang="zh-CN" sz="2800" dirty="0" err="1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i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zh-CN" altLang="en-US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-</a:t>
            </a:r>
            <a:r>
              <a:rPr lang="en-US" altLang="zh-CN" sz="2800" dirty="0" err="1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i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棉被子。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353308" y="2213200"/>
            <a:ext cx="4547987" cy="13981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29193" y="2474754"/>
            <a:ext cx="3996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ēi</a:t>
            </a:r>
            <a:r>
              <a:rPr lang="en-US" altLang="zh-CN" sz="4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40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éi</a:t>
            </a:r>
            <a:r>
              <a:rPr lang="en-US" altLang="zh-CN" sz="40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40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0</a:t>
            </a:r>
            <a:r>
              <a:rPr lang="en-US" altLang="zh-CN" sz="4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i  </a:t>
            </a:r>
            <a:r>
              <a:rPr lang="en-US" altLang="zh-CN" sz="40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-</a:t>
            </a:r>
            <a:r>
              <a:rPr lang="en-US" altLang="zh-CN" sz="4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i</a:t>
            </a:r>
            <a:endParaRPr lang="zh-CN" altLang="en-US" sz="4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76389" y="3847593"/>
            <a:ext cx="2699801" cy="197263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会读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108029" y="1401589"/>
            <a:ext cx="3862550" cy="4418641"/>
          </a:xfrm>
          <a:prstGeom prst="roundRect">
            <a:avLst/>
          </a:prstGeom>
          <a:noFill/>
          <a:ln w="25400" cmpd="dbl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ei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的四声调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 err="1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ēi</a:t>
            </a:r>
            <a:r>
              <a:rPr lang="zh-CN" altLang="en-US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ēi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zh-CN" altLang="en-US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ēi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小杯子，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 err="1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éi</a:t>
            </a:r>
            <a:r>
              <a:rPr lang="zh-CN" altLang="en-US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éi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zh-CN" altLang="en-US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éi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陪着你，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 err="1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ě</a:t>
            </a:r>
            <a:r>
              <a:rPr lang="en-US" altLang="zh-CN" sz="2800" dirty="0" err="1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i</a:t>
            </a:r>
            <a:r>
              <a:rPr lang="zh-CN" altLang="en-US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ě</a:t>
            </a:r>
            <a:r>
              <a:rPr lang="en-US" altLang="zh-CN" sz="2800" dirty="0" err="1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i</a:t>
            </a:r>
            <a:r>
              <a:rPr lang="en-US" altLang="zh-CN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zh-CN" altLang="en-US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ě</a:t>
            </a:r>
            <a:r>
              <a:rPr lang="en-US" altLang="zh-CN" sz="2800" dirty="0" err="1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i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长尾巴，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 err="1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è</a:t>
            </a:r>
            <a:r>
              <a:rPr lang="en-US" altLang="zh-CN" sz="2800" dirty="0" err="1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i</a:t>
            </a:r>
            <a:r>
              <a:rPr lang="zh-CN" altLang="en-US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è</a:t>
            </a:r>
            <a:r>
              <a:rPr lang="en-US" altLang="zh-CN" sz="2800" dirty="0" err="1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i</a:t>
            </a:r>
            <a:r>
              <a:rPr lang="en-US" altLang="zh-CN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zh-CN" altLang="en-US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è</a:t>
            </a:r>
            <a:r>
              <a:rPr lang="en-US" altLang="zh-CN" sz="2800" dirty="0" err="1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i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棉被子。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353308" y="2213200"/>
            <a:ext cx="4547987" cy="13981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28183" y="2133242"/>
            <a:ext cx="39962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ēi</a:t>
            </a:r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80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éi</a:t>
            </a:r>
            <a:r>
              <a:rPr lang="en-US" altLang="zh-CN" sz="80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8000" dirty="0" err="1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ě</a:t>
            </a:r>
            <a:r>
              <a:rPr lang="en-US" altLang="zh-CN" sz="80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i</a:t>
            </a:r>
            <a:r>
              <a:rPr lang="en-US" altLang="zh-CN" sz="80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80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è</a:t>
            </a:r>
            <a:r>
              <a:rPr lang="en-US" altLang="zh-CN" sz="8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i</a:t>
            </a:r>
            <a:endParaRPr lang="zh-CN" altLang="en-US" sz="8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76389" y="3847593"/>
            <a:ext cx="2699801" cy="197263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会读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88646" y="1273999"/>
            <a:ext cx="4878080" cy="1425080"/>
            <a:chOff x="1184861" y="1273999"/>
            <a:chExt cx="6504107" cy="142508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email"/>
            <a:srcRect r="-1"/>
            <a:stretch>
              <a:fillRect/>
            </a:stretch>
          </p:blipFill>
          <p:spPr>
            <a:xfrm>
              <a:off x="1440765" y="1300899"/>
              <a:ext cx="6063983" cy="139818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184861" y="1273999"/>
              <a:ext cx="65041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  l</a:t>
              </a:r>
              <a:r>
                <a:rPr lang="en-US" altLang="zh-CN" sz="6000" dirty="0" smtClean="0">
                  <a:latin typeface="Gadugi" panose="020B0502040204020203" pitchFamily="34" charset="0"/>
                  <a:ea typeface="Gadugi" panose="020B0502040204020203" pitchFamily="34" charset="0"/>
                </a:rPr>
                <a:t>-</a:t>
              </a:r>
              <a:r>
                <a:rPr lang="en-US" altLang="zh-CN" sz="6000" dirty="0" err="1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èi</a:t>
              </a:r>
              <a:r>
                <a:rPr lang="en-US" altLang="zh-CN" sz="60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 </a:t>
              </a:r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→</a:t>
              </a:r>
              <a:r>
                <a:rPr lang="en-US" altLang="zh-CN" sz="60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 </a:t>
              </a:r>
              <a:r>
                <a:rPr lang="en-US" altLang="zh-CN" sz="6000" dirty="0" err="1">
                  <a:latin typeface="GB Pinyinok-B" panose="02010601030101010101" pitchFamily="2" charset="-122"/>
                  <a:ea typeface="GB Pinyinok-B" panose="02010601030101010101" pitchFamily="2" charset="-122"/>
                </a:rPr>
                <a:t>l</a:t>
              </a:r>
              <a:r>
                <a:rPr lang="en-US" altLang="zh-CN" sz="6000" dirty="0" err="1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èi</a:t>
              </a:r>
              <a:endParaRPr lang="zh-CN" altLang="en-US" sz="60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42408" y="4578327"/>
            <a:ext cx="5001191" cy="1472851"/>
            <a:chOff x="1256545" y="4578326"/>
            <a:chExt cx="6668254" cy="1472851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1" cstate="email"/>
            <a:srcRect r="-1"/>
            <a:stretch>
              <a:fillRect/>
            </a:stretch>
          </p:blipFill>
          <p:spPr>
            <a:xfrm>
              <a:off x="1440765" y="4652997"/>
              <a:ext cx="6063983" cy="1398180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256545" y="4578326"/>
              <a:ext cx="666825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 err="1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g</a:t>
              </a:r>
              <a:r>
                <a:rPr lang="en-US" altLang="zh-CN" sz="6600" dirty="0" err="1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ěi</a:t>
              </a:r>
              <a:r>
                <a:rPr lang="zh-CN" altLang="en-US" sz="66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 </a:t>
              </a:r>
              <a:r>
                <a:rPr lang="en-US" altLang="zh-CN" sz="6600" dirty="0" err="1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w</a:t>
              </a:r>
              <a:r>
                <a:rPr lang="en-US" altLang="zh-CN" sz="6600" dirty="0" err="1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éi</a:t>
              </a:r>
              <a:r>
                <a:rPr lang="en-US" altLang="zh-CN" sz="6600" dirty="0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 </a:t>
              </a:r>
              <a:r>
                <a:rPr lang="en-US" altLang="zh-CN" sz="6600" dirty="0" err="1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h</a:t>
              </a:r>
              <a:r>
                <a:rPr lang="en-US" altLang="zh-CN" sz="6600" dirty="0" err="1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ēi</a:t>
              </a:r>
              <a:endParaRPr lang="zh-CN" altLang="en-US" sz="66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42409" y="2970852"/>
            <a:ext cx="4824317" cy="1404277"/>
            <a:chOff x="1256545" y="2970851"/>
            <a:chExt cx="6432422" cy="140427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1" cstate="email"/>
            <a:srcRect r="-1"/>
            <a:stretch>
              <a:fillRect/>
            </a:stretch>
          </p:blipFill>
          <p:spPr>
            <a:xfrm>
              <a:off x="1440765" y="2976948"/>
              <a:ext cx="6063983" cy="1398180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256545" y="2970851"/>
              <a:ext cx="64324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 err="1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b</a:t>
              </a:r>
              <a:r>
                <a:rPr lang="en-US" altLang="zh-CN" sz="6000" dirty="0" err="1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ēi</a:t>
              </a:r>
              <a:r>
                <a:rPr lang="en-US" altLang="zh-CN" sz="60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 </a:t>
              </a:r>
              <a:r>
                <a:rPr lang="en-US" altLang="zh-CN" sz="6000" dirty="0" err="1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p</a:t>
              </a:r>
              <a:r>
                <a:rPr lang="en-US" altLang="zh-CN" sz="6000" dirty="0" err="1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éi</a:t>
              </a:r>
              <a:r>
                <a:rPr lang="zh-CN" altLang="en-US" sz="60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 </a:t>
              </a:r>
              <a:r>
                <a:rPr lang="en-US" altLang="zh-CN" sz="6000" dirty="0" err="1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f</a:t>
              </a:r>
              <a:r>
                <a:rPr lang="en-US" altLang="zh-CN" sz="6000" dirty="0" err="1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ēi</a:t>
              </a:r>
              <a:endParaRPr lang="zh-CN" altLang="en-US" sz="60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34715" y="2303662"/>
            <a:ext cx="1588058" cy="310699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</a:t>
            </a:r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4553118" y="1210442"/>
            <a:ext cx="2729426" cy="13981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629928" y="1183543"/>
            <a:ext cx="29683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b</a:t>
            </a:r>
            <a:r>
              <a:rPr lang="en-US" altLang="zh-CN" sz="80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èi</a:t>
            </a:r>
            <a:r>
              <a:rPr lang="en-US" altLang="zh-CN" sz="80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</a:t>
            </a:r>
            <a:r>
              <a:rPr lang="en-US" altLang="zh-CN" sz="8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zi</a:t>
            </a:r>
            <a:r>
              <a:rPr lang="en-US" altLang="zh-CN" sz="80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endParaRPr lang="zh-CN" altLang="en-US" sz="80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4553118" y="2850557"/>
            <a:ext cx="2729426" cy="139818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510186" y="2792654"/>
            <a:ext cx="30444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m</a:t>
            </a:r>
            <a:r>
              <a:rPr lang="en-US" altLang="zh-CN" sz="80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éi</a:t>
            </a:r>
            <a:r>
              <a:rPr lang="en-US" altLang="zh-CN" sz="80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8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huā</a:t>
            </a:r>
            <a:endParaRPr lang="zh-CN" altLang="en-US" sz="8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4553118" y="4414111"/>
            <a:ext cx="2729426" cy="139818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629928" y="4358184"/>
            <a:ext cx="28050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lú</a:t>
            </a:r>
            <a:r>
              <a:rPr lang="en-US" altLang="zh-CN" sz="80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</a:t>
            </a:r>
            <a:r>
              <a:rPr lang="en-US" altLang="zh-CN" sz="80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wěi</a:t>
            </a:r>
            <a:endParaRPr lang="zh-CN" altLang="en-US" sz="80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1488" y="581231"/>
            <a:ext cx="1971029" cy="19042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48361" y="2771690"/>
            <a:ext cx="1700390" cy="13653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87841" y="4358183"/>
            <a:ext cx="3021428" cy="178095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会读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1080574" y="2387370"/>
            <a:ext cx="1780293" cy="139818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629622" y="2338382"/>
            <a:ext cx="11089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ui </a:t>
            </a:r>
            <a:endParaRPr lang="zh-CN" altLang="en-US" sz="8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 r="-1"/>
          <a:stretch>
            <a:fillRect/>
          </a:stretch>
        </p:blipFill>
        <p:spPr>
          <a:xfrm>
            <a:off x="4125687" y="1311635"/>
            <a:ext cx="3265714" cy="13981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334721" y="1239066"/>
            <a:ext cx="30349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8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u</a:t>
            </a:r>
            <a:r>
              <a:rPr lang="en-US" altLang="zh-CN" sz="8000" dirty="0" err="1" smtClean="0">
                <a:latin typeface="Gadugi" panose="020B0502040204020203" pitchFamily="34" charset="0"/>
                <a:ea typeface="Gadugi" panose="020B0502040204020203" pitchFamily="34" charset="0"/>
              </a:rPr>
              <a:t>+</a:t>
            </a:r>
            <a:r>
              <a:rPr lang="en-US" altLang="zh-CN" sz="8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i</a:t>
            </a:r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4000" dirty="0" smtClean="0">
                <a:latin typeface="Gadugi" panose="020B0502040204020203" pitchFamily="34" charset="0"/>
                <a:ea typeface="Gadugi" panose="020B0502040204020203" pitchFamily="34" charset="0"/>
              </a:rPr>
              <a:t>→ </a:t>
            </a:r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ui</a:t>
            </a:r>
            <a:r>
              <a:rPr lang="en-US" altLang="zh-CN" sz="8000" dirty="0" smtClean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altLang="zh-CN" sz="4000" dirty="0" smtClean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endParaRPr lang="zh-CN" altLang="en-US" sz="4000" dirty="0">
              <a:latin typeface="Gadugi" panose="020B0502040204020203" pitchFamily="34" charset="0"/>
              <a:ea typeface="GB Pinyinok-B" panose="02010601030101010101" pitchFamily="2" charset="-122"/>
            </a:endParaRPr>
          </a:p>
        </p:txBody>
      </p:sp>
      <p:pic>
        <p:nvPicPr>
          <p:cNvPr id="9" name="Picture 9" descr="c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1427" y="3001368"/>
            <a:ext cx="2041259" cy="32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会读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076497" y="1401589"/>
            <a:ext cx="3403475" cy="4418641"/>
          </a:xfrm>
          <a:prstGeom prst="roundRect">
            <a:avLst/>
          </a:prstGeom>
          <a:noFill/>
          <a:ln w="25400" cmpd="dbl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ui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的四声调</a:t>
            </a:r>
            <a:endParaRPr lang="zh-CN" altLang="en-US" sz="2800" dirty="0">
              <a:solidFill>
                <a:schemeClr val="tx1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 err="1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uī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 err="1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uī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 err="1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uī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危险啊，</a:t>
            </a:r>
            <a:endParaRPr lang="zh-CN" altLang="en-US" sz="2800" dirty="0">
              <a:solidFill>
                <a:schemeClr val="tx1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 err="1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uí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 err="1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uí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 err="1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uí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违规啦，</a:t>
            </a:r>
            <a:endParaRPr lang="zh-CN" altLang="en-US" sz="2800" dirty="0">
              <a:solidFill>
                <a:schemeClr val="tx1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 err="1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uǐ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 err="1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uǐ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 err="1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uǐ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小尾巴，</a:t>
            </a:r>
            <a:endParaRPr lang="zh-CN" altLang="en-US" sz="2800" dirty="0">
              <a:solidFill>
                <a:schemeClr val="tx1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 err="1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uì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 err="1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uì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 err="1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uì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喂饱了。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353308" y="2213200"/>
            <a:ext cx="4547987" cy="13981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3787" y="2236282"/>
            <a:ext cx="5076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uī</a:t>
            </a:r>
            <a:r>
              <a:rPr lang="en-US" altLang="zh-CN" sz="6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6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uí</a:t>
            </a:r>
            <a:r>
              <a:rPr lang="en-US" altLang="zh-CN" sz="6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6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uǐ</a:t>
            </a:r>
            <a:r>
              <a:rPr lang="en-US" altLang="zh-CN" sz="6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6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uì</a:t>
            </a:r>
            <a:endParaRPr lang="zh-CN" altLang="en-US" sz="6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7417" y="3805718"/>
            <a:ext cx="2459769" cy="242412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会读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591265" y="873618"/>
            <a:ext cx="4142832" cy="5012510"/>
          </a:xfrm>
          <a:prstGeom prst="roundRect">
            <a:avLst/>
          </a:prstGeom>
          <a:noFill/>
          <a:ln w="25400" cmpd="dbl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50000"/>
              </a:lnSpc>
            </a:pP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有</a:t>
            </a:r>
            <a:r>
              <a:rPr lang="en-US" altLang="zh-CN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a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在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，给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老大</a:t>
            </a:r>
            <a:r>
              <a:rPr lang="en-US" altLang="zh-CN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a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戴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老大</a:t>
            </a:r>
            <a:r>
              <a:rPr lang="en-US" altLang="zh-CN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a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不在，给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老二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o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戴，老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o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不在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给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老三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e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戴；要是</a:t>
            </a:r>
            <a:r>
              <a:rPr lang="en-US" altLang="zh-CN" sz="2800" dirty="0" err="1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i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u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一起来，谁在后面就谁戴。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39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16200000">
            <a:off x="1372260" y="635760"/>
            <a:ext cx="1537140" cy="307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8"/>
          <p:cNvSpPr>
            <a:spLocks noChangeArrowheads="1"/>
          </p:cNvSpPr>
          <p:nvPr/>
        </p:nvSpPr>
        <p:spPr bwMode="auto">
          <a:xfrm flipH="1">
            <a:off x="1009122" y="1859238"/>
            <a:ext cx="249081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 i="1" dirty="0" smtClean="0">
                <a:solidFill>
                  <a:srgbClr val="684F00"/>
                </a:solidFill>
                <a:latin typeface="Arial Rounded MT Bold" panose="020F0704030504030204" pitchFamily="34" charset="0"/>
                <a:ea typeface="微软雅黑" panose="020B0503020204020204" charset="-122"/>
                <a:sym typeface="Times New Roman" panose="02020603050405020304" pitchFamily="18" charset="0"/>
              </a:rPr>
              <a:t>标 调 规 则</a:t>
            </a:r>
            <a:endParaRPr lang="zh-CN" altLang="en-US" sz="3600" b="1" i="1" dirty="0">
              <a:solidFill>
                <a:srgbClr val="684F00"/>
              </a:solidFill>
              <a:latin typeface="Arial Rounded MT Bold" panose="020F0704030504030204" pitchFamily="34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1914" y="3474986"/>
            <a:ext cx="2355686" cy="240946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会读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80577" y="1300899"/>
            <a:ext cx="4547984" cy="1398180"/>
            <a:chOff x="1440765" y="1300899"/>
            <a:chExt cx="6063983" cy="139818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email"/>
            <a:srcRect r="-1"/>
            <a:stretch>
              <a:fillRect/>
            </a:stretch>
          </p:blipFill>
          <p:spPr>
            <a:xfrm>
              <a:off x="1440765" y="1300899"/>
              <a:ext cx="6063983" cy="139818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527046" y="1384361"/>
              <a:ext cx="588727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t</a:t>
              </a:r>
              <a:r>
                <a:rPr lang="en-US" altLang="zh-CN" sz="5400" dirty="0" smtClean="0">
                  <a:latin typeface="Gadugi" panose="020B0502040204020203" pitchFamily="34" charset="0"/>
                  <a:ea typeface="Gadugi" panose="020B0502040204020203" pitchFamily="34" charset="0"/>
                </a:rPr>
                <a:t>-</a:t>
              </a:r>
              <a:r>
                <a:rPr lang="en-US" altLang="zh-CN" sz="54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 </a:t>
              </a:r>
              <a:r>
                <a:rPr lang="en-US" altLang="zh-CN" sz="5400" dirty="0" err="1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uǐ</a:t>
              </a:r>
              <a:r>
                <a:rPr lang="en-US" altLang="zh-CN" sz="54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 </a:t>
              </a:r>
              <a:r>
                <a:rPr lang="en-US" altLang="zh-CN" sz="28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→</a:t>
              </a:r>
              <a:r>
                <a:rPr lang="en-US" altLang="zh-CN" sz="54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 </a:t>
              </a:r>
              <a:r>
                <a:rPr lang="en-US" altLang="zh-CN" sz="5400" dirty="0" err="1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t</a:t>
              </a:r>
              <a:r>
                <a:rPr lang="en-US" altLang="zh-CN" sz="5400" dirty="0" err="1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uǐ</a:t>
              </a:r>
              <a:endParaRPr lang="zh-CN" altLang="en-US" sz="54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84454" y="4578327"/>
            <a:ext cx="5390222" cy="1472851"/>
            <a:chOff x="1179271" y="4578326"/>
            <a:chExt cx="7186963" cy="1472851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1" cstate="email"/>
            <a:srcRect r="-1"/>
            <a:stretch>
              <a:fillRect/>
            </a:stretch>
          </p:blipFill>
          <p:spPr>
            <a:xfrm>
              <a:off x="1440765" y="4652997"/>
              <a:ext cx="6063983" cy="1398180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179271" y="4578326"/>
              <a:ext cx="718696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 err="1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z</a:t>
              </a:r>
              <a:r>
                <a:rPr lang="en-US" altLang="zh-CN" sz="6600" dirty="0" err="1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uǐ</a:t>
              </a:r>
              <a:r>
                <a:rPr lang="en-US" altLang="zh-CN" sz="66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 </a:t>
              </a:r>
              <a:r>
                <a:rPr lang="en-US" altLang="zh-CN" sz="6600" dirty="0" err="1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r</a:t>
              </a:r>
              <a:r>
                <a:rPr lang="en-US" altLang="zh-CN" sz="6600" dirty="0" err="1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uì</a:t>
              </a:r>
              <a:r>
                <a:rPr lang="en-US" altLang="zh-CN" sz="66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 </a:t>
              </a:r>
              <a:r>
                <a:rPr lang="en-US" altLang="zh-CN" sz="6600" dirty="0" err="1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sh</a:t>
              </a:r>
              <a:r>
                <a:rPr lang="en-US" altLang="zh-CN" sz="6600" dirty="0" err="1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uǐ</a:t>
              </a:r>
              <a:endParaRPr lang="zh-CN" altLang="en-US" sz="66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32454" y="2976949"/>
            <a:ext cx="4968533" cy="1398180"/>
            <a:chOff x="1376601" y="2976948"/>
            <a:chExt cx="6624711" cy="139818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1" cstate="email"/>
            <a:srcRect r="-1"/>
            <a:stretch>
              <a:fillRect/>
            </a:stretch>
          </p:blipFill>
          <p:spPr>
            <a:xfrm>
              <a:off x="1440765" y="2976948"/>
              <a:ext cx="6063983" cy="1398180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376601" y="3033915"/>
              <a:ext cx="66247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 err="1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h</a:t>
              </a:r>
              <a:r>
                <a:rPr lang="en-US" altLang="zh-CN" sz="6000" dirty="0" err="1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uì</a:t>
              </a:r>
              <a:r>
                <a:rPr lang="zh-CN" altLang="en-US" sz="60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 </a:t>
              </a:r>
              <a:r>
                <a:rPr lang="en-US" altLang="zh-CN" sz="6000" dirty="0" err="1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d</a:t>
              </a:r>
              <a:r>
                <a:rPr lang="en-US" altLang="zh-CN" sz="6000" dirty="0" err="1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uī</a:t>
              </a:r>
              <a:r>
                <a:rPr lang="en-US" altLang="zh-CN" sz="6000" dirty="0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 </a:t>
              </a:r>
              <a:r>
                <a:rPr lang="en-US" altLang="zh-CN" sz="6000" dirty="0" err="1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ch</a:t>
              </a:r>
              <a:r>
                <a:rPr lang="en-US" altLang="zh-CN" sz="6000" dirty="0" err="1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uī</a:t>
              </a:r>
              <a:endParaRPr lang="zh-CN" altLang="en-US" sz="60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12379" y="1948597"/>
            <a:ext cx="2014310" cy="375246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矩形 170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引入新课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705600" y="2710613"/>
            <a:ext cx="1800522" cy="33073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15" y="1341228"/>
            <a:ext cx="5181143" cy="4415656"/>
          </a:xfrm>
          <a:prstGeom prst="rect">
            <a:avLst/>
          </a:prstGeom>
        </p:spPr>
      </p:pic>
      <p:sp>
        <p:nvSpPr>
          <p:cNvPr id="5" name="云形标注 4"/>
          <p:cNvSpPr/>
          <p:nvPr/>
        </p:nvSpPr>
        <p:spPr>
          <a:xfrm>
            <a:off x="6303772" y="1233714"/>
            <a:ext cx="2840228" cy="1283171"/>
          </a:xfrm>
          <a:prstGeom prst="cloudCallout">
            <a:avLst>
              <a:gd name="adj1" fmla="val -23274"/>
              <a:gd name="adj2" fmla="val 129915"/>
            </a:avLst>
          </a:prstGeom>
          <a:noFill/>
          <a:ln w="25400" cmpd="sng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说说你看到了什么？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</a:t>
            </a:r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553118" y="892482"/>
            <a:ext cx="2729426" cy="1425080"/>
            <a:chOff x="6070823" y="892482"/>
            <a:chExt cx="3639235" cy="142508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email"/>
            <a:srcRect r="-1"/>
            <a:stretch>
              <a:fillRect/>
            </a:stretch>
          </p:blipFill>
          <p:spPr>
            <a:xfrm>
              <a:off x="6070823" y="919382"/>
              <a:ext cx="3639235" cy="139818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6173236" y="892482"/>
              <a:ext cx="35368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 err="1">
                  <a:latin typeface="GB Pinyinok-B" panose="02010601030101010101" pitchFamily="2" charset="-122"/>
                  <a:ea typeface="GB Pinyinok-B" panose="02010601030101010101" pitchFamily="2" charset="-122"/>
                </a:rPr>
                <a:t>wū</a:t>
              </a:r>
              <a:r>
                <a:rPr lang="en-US" altLang="zh-CN" sz="6000" dirty="0">
                  <a:latin typeface="GB Pinyinok-B" panose="02010601030101010101" pitchFamily="2" charset="-122"/>
                  <a:ea typeface="GB Pinyinok-B" panose="02010601030101010101" pitchFamily="2" charset="-122"/>
                </a:rPr>
                <a:t> </a:t>
              </a:r>
              <a:r>
                <a:rPr lang="en-US" altLang="zh-CN" sz="6000" dirty="0" err="1">
                  <a:latin typeface="GB Pinyinok-B" panose="02010601030101010101" pitchFamily="2" charset="-122"/>
                  <a:ea typeface="GB Pinyinok-B" panose="02010601030101010101" pitchFamily="2" charset="-122"/>
                </a:rPr>
                <a:t>ɡ</a:t>
              </a:r>
              <a:r>
                <a:rPr lang="en-US" altLang="zh-CN" sz="6000" dirty="0" err="1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uī</a:t>
              </a:r>
              <a:endParaRPr lang="zh-CN" altLang="en-US" sz="60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583273" y="2843524"/>
            <a:ext cx="2969845" cy="1441261"/>
            <a:chOff x="2111030" y="2843523"/>
            <a:chExt cx="3959793" cy="1441261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1" cstate="email"/>
            <a:srcRect r="-1"/>
            <a:stretch>
              <a:fillRect/>
            </a:stretch>
          </p:blipFill>
          <p:spPr>
            <a:xfrm>
              <a:off x="2111030" y="2886604"/>
              <a:ext cx="3639235" cy="1398180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2162237" y="2843523"/>
              <a:ext cx="39085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 err="1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mài</a:t>
              </a:r>
              <a:r>
                <a:rPr lang="en-US" altLang="zh-CN" sz="60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 </a:t>
              </a:r>
              <a:r>
                <a:rPr lang="en-US" altLang="zh-CN" sz="6000" dirty="0" err="1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s</a:t>
              </a:r>
              <a:r>
                <a:rPr lang="en-US" altLang="zh-CN" sz="6000" dirty="0" err="1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uì</a:t>
              </a:r>
              <a:endParaRPr lang="zh-CN" altLang="en-US" sz="60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553118" y="4779096"/>
            <a:ext cx="3045113" cy="1454108"/>
            <a:chOff x="6070823" y="4779096"/>
            <a:chExt cx="4060150" cy="1454108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1" cstate="email"/>
            <a:srcRect r="-1"/>
            <a:stretch>
              <a:fillRect/>
            </a:stretch>
          </p:blipFill>
          <p:spPr>
            <a:xfrm>
              <a:off x="6070823" y="4835024"/>
              <a:ext cx="3639235" cy="1398180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6173238" y="4779096"/>
              <a:ext cx="39577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 err="1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h</a:t>
              </a:r>
              <a:r>
                <a:rPr lang="en-US" altLang="zh-CN" sz="6000" dirty="0" err="1">
                  <a:latin typeface="GB Pinyinok-B" panose="02010601030101010101" pitchFamily="2" charset="-122"/>
                  <a:ea typeface="GB Pinyinok-B" panose="02010601030101010101" pitchFamily="2" charset="-122"/>
                </a:rPr>
                <a:t>ē</a:t>
              </a:r>
              <a:r>
                <a:rPr lang="en-US" altLang="zh-CN" sz="60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 </a:t>
              </a:r>
              <a:r>
                <a:rPr lang="en-US" altLang="zh-CN" sz="6000" dirty="0" err="1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sh</a:t>
              </a:r>
              <a:r>
                <a:rPr lang="en-US" altLang="zh-CN" sz="6000" dirty="0" err="1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uǐ</a:t>
              </a:r>
              <a:r>
                <a:rPr lang="en-US" altLang="zh-CN" sz="60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 </a:t>
              </a:r>
              <a:endParaRPr lang="zh-CN" altLang="en-US" sz="60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83272" y="777979"/>
            <a:ext cx="2104286" cy="20181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65194" y="2606736"/>
            <a:ext cx="1607749" cy="182318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9490" y="4507733"/>
            <a:ext cx="1145082" cy="189661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>
            <a:off x="1946778" y="4620274"/>
            <a:ext cx="1974664" cy="1268480"/>
            <a:chOff x="1076432" y="1897150"/>
            <a:chExt cx="2760332" cy="1362770"/>
          </a:xfrm>
        </p:grpSpPr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076432" y="1897151"/>
              <a:ext cx="1380166" cy="1362769"/>
            </a:xfrm>
            <a:prstGeom prst="rect">
              <a:avLst/>
            </a:prstGeom>
          </p:spPr>
        </p:pic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2456598" y="1897150"/>
              <a:ext cx="1380166" cy="1362769"/>
            </a:xfrm>
            <a:prstGeom prst="rect">
              <a:avLst/>
            </a:prstGeom>
          </p:spPr>
        </p:pic>
      </p:grpSp>
      <p:sp>
        <p:nvSpPr>
          <p:cNvPr id="16" name="矩形 15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我会认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915750" y="2185569"/>
            <a:ext cx="1974664" cy="1268480"/>
            <a:chOff x="1076432" y="1897150"/>
            <a:chExt cx="2760332" cy="136277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076432" y="1897151"/>
              <a:ext cx="1380166" cy="1362769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2456598" y="1897150"/>
              <a:ext cx="1380166" cy="1362769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1960195" y="2130609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latin typeface="楷体" panose="02010609060101010101" pitchFamily="49" charset="-122"/>
                <a:ea typeface="楷体" panose="02010609060101010101" pitchFamily="49" charset="-122"/>
              </a:rPr>
              <a:t>妹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2142404" y="1340556"/>
            <a:ext cx="22525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 err="1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  <a:cs typeface="Times New Roman" panose="02020603050405020304" pitchFamily="18" charset="0"/>
              </a:rPr>
              <a:t>mèi</a:t>
            </a:r>
            <a:r>
              <a:rPr lang="en-US" altLang="zh-CN" sz="3200" b="1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3200" b="1" dirty="0" err="1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  <a:cs typeface="Times New Roman" panose="02020603050405020304" pitchFamily="18" charset="0"/>
              </a:rPr>
              <a:t>nǎi</a:t>
            </a:r>
            <a:endParaRPr lang="en-US" altLang="zh-CN" sz="3200" b="1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889074" y="2158088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latin typeface="楷体" panose="02010609060101010101" pitchFamily="49" charset="-122"/>
                <a:ea typeface="楷体" panose="02010609060101010101" pitchFamily="49" charset="-122"/>
              </a:rPr>
              <a:t>奶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991223" y="4592793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白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2993370" y="4565314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皮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7" name="Rectangle 18"/>
          <p:cNvSpPr>
            <a:spLocks noChangeArrowheads="1"/>
          </p:cNvSpPr>
          <p:nvPr/>
        </p:nvSpPr>
        <p:spPr bwMode="auto">
          <a:xfrm>
            <a:off x="2133338" y="3776427"/>
            <a:ext cx="26661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  <a:cs typeface="Times New Roman" panose="02020603050405020304" pitchFamily="18" charset="0"/>
              </a:rPr>
              <a:t> bái     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  <a:cs typeface="Times New Roman" panose="02020603050405020304" pitchFamily="18" charset="0"/>
              </a:rPr>
              <a:t>pí</a:t>
            </a:r>
            <a:endParaRPr lang="en-US" altLang="zh-CN" sz="3200" b="1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256" y="1925330"/>
            <a:ext cx="3314286" cy="360554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我会写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006364" y="1285139"/>
            <a:ext cx="5287172" cy="4708981"/>
            <a:chOff x="2675151" y="1285139"/>
            <a:chExt cx="7049563" cy="4708981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1" cstate="email"/>
            <a:srcRect r="-1"/>
            <a:stretch>
              <a:fillRect/>
            </a:stretch>
          </p:blipFill>
          <p:spPr>
            <a:xfrm>
              <a:off x="2675151" y="1326554"/>
              <a:ext cx="7049563" cy="2708415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2965579" y="1285139"/>
              <a:ext cx="6468706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0" dirty="0" err="1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p</a:t>
              </a:r>
              <a:r>
                <a:rPr lang="en-US" altLang="zh-CN" sz="15000" dirty="0" err="1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ái</a:t>
              </a:r>
              <a:r>
                <a:rPr lang="en-US" altLang="zh-CN" sz="150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 </a:t>
              </a:r>
              <a:r>
                <a:rPr lang="en-US" altLang="zh-CN" sz="15000" dirty="0" err="1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d</a:t>
              </a:r>
              <a:r>
                <a:rPr lang="en-US" altLang="zh-CN" sz="15000" dirty="0" err="1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uì</a:t>
              </a:r>
              <a:endParaRPr lang="zh-CN" altLang="en-US" sz="150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1488" y="4365838"/>
            <a:ext cx="5776817" cy="193336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4591836" y="985913"/>
            <a:ext cx="31175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       同桌拍手读一读儿歌，注意拍手和朗读的节奏。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698419" y="1770744"/>
            <a:ext cx="3137531" cy="4107543"/>
          </a:xfrm>
          <a:prstGeom prst="roundRect">
            <a:avLst/>
          </a:prstGeom>
          <a:noFill/>
          <a:ln w="25400" cmpd="dbl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小白兔</a:t>
            </a:r>
            <a:endParaRPr lang="en-US" altLang="zh-CN" sz="24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小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白兔，穿皮袄，</a:t>
            </a:r>
            <a:endParaRPr lang="zh-CN" altLang="en-US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耳朵长，尾巴小，</a:t>
            </a:r>
            <a:endParaRPr lang="zh-CN" altLang="en-US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三瓣嘴，胡子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翘，</a:t>
            </a:r>
            <a:endParaRPr lang="en-US" altLang="zh-CN" sz="24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一动一动总在笑。</a:t>
            </a:r>
            <a:endParaRPr lang="zh-CN" altLang="en-US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6300" y="3430761"/>
            <a:ext cx="2448172" cy="304661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55286" y="1872951"/>
            <a:ext cx="4084216" cy="1384995"/>
          </a:xfrm>
          <a:prstGeom prst="rect">
            <a:avLst/>
          </a:prstGeom>
          <a:ln w="12700" cmpd="sng">
            <a:noFill/>
            <a:prstDash val="sysDot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你能说说小白兔的样子吗？</a:t>
            </a:r>
            <a:endParaRPr lang="en-US" altLang="zh-CN" sz="28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41217" y="3657600"/>
            <a:ext cx="3562313" cy="1569660"/>
          </a:xfrm>
          <a:prstGeom prst="rect">
            <a:avLst/>
          </a:prstGeom>
          <a:noFill/>
          <a:ln w="25400" cmpd="thickThin">
            <a:solidFill>
              <a:srgbClr val="00B0F0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长耳朵，短尾巴，三瓣嘴，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红眼睛，爱吃胡萝卜。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376870" y="714035"/>
            <a:ext cx="2701856" cy="273930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673210" y="3690647"/>
            <a:ext cx="1785714" cy="239939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归纳总结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1"/>
          <a:stretch>
            <a:fillRect/>
          </a:stretch>
        </p:blipFill>
        <p:spPr>
          <a:xfrm>
            <a:off x="2815859" y="873618"/>
            <a:ext cx="4273463" cy="139818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166582" y="816801"/>
            <a:ext cx="1318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ai </a:t>
            </a:r>
            <a:endParaRPr lang="zh-CN" altLang="en-US" sz="8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48071" y="809021"/>
            <a:ext cx="13104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ei </a:t>
            </a:r>
            <a:endParaRPr lang="zh-CN" altLang="en-US" sz="8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958556" y="809021"/>
            <a:ext cx="12620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ui </a:t>
            </a:r>
            <a:endParaRPr lang="zh-CN" altLang="en-US" sz="8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1"/>
          <a:stretch>
            <a:fillRect/>
          </a:stretch>
        </p:blipFill>
        <p:spPr>
          <a:xfrm>
            <a:off x="425669" y="2372813"/>
            <a:ext cx="4573551" cy="120075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25668" y="2417084"/>
            <a:ext cx="5040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āi </a:t>
            </a:r>
            <a:r>
              <a:rPr lang="en-US" altLang="zh-CN" sz="6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ái ǎi ài</a:t>
            </a:r>
            <a:endParaRPr lang="zh-CN" altLang="en-US" sz="6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1"/>
          <a:stretch>
            <a:fillRect/>
          </a:stretch>
        </p:blipFill>
        <p:spPr>
          <a:xfrm>
            <a:off x="425669" y="3630660"/>
            <a:ext cx="4573551" cy="1200756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25668" y="3594244"/>
            <a:ext cx="5040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ēi</a:t>
            </a:r>
            <a:r>
              <a:rPr lang="en-US" altLang="zh-CN" sz="60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6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éi</a:t>
            </a:r>
            <a:r>
              <a:rPr lang="en-US" altLang="zh-CN" sz="6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6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ěi</a:t>
            </a:r>
            <a:r>
              <a:rPr lang="en-US" altLang="zh-CN" sz="6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6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èi</a:t>
            </a:r>
            <a:endParaRPr lang="en-US" altLang="zh-CN" sz="6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1"/>
          <a:stretch>
            <a:fillRect/>
          </a:stretch>
        </p:blipFill>
        <p:spPr>
          <a:xfrm>
            <a:off x="425669" y="4920479"/>
            <a:ext cx="4573551" cy="1200756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25668" y="4884063"/>
            <a:ext cx="5040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uī</a:t>
            </a:r>
            <a:r>
              <a:rPr lang="en-US" altLang="zh-CN" sz="60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6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uí</a:t>
            </a:r>
            <a:r>
              <a:rPr lang="en-US" altLang="zh-CN" sz="6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6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uǐ</a:t>
            </a:r>
            <a:r>
              <a:rPr lang="en-US" altLang="zh-CN" sz="6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6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uì</a:t>
            </a:r>
            <a:endParaRPr lang="en-US" altLang="zh-CN" sz="6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485575" y="4501361"/>
            <a:ext cx="1974664" cy="1268480"/>
            <a:chOff x="1076432" y="1897150"/>
            <a:chExt cx="2760332" cy="1362770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076432" y="1897151"/>
              <a:ext cx="1380166" cy="1362769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56598" y="1897150"/>
              <a:ext cx="1380166" cy="1362769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5465898" y="2779821"/>
            <a:ext cx="1974664" cy="1268480"/>
            <a:chOff x="1076432" y="1897150"/>
            <a:chExt cx="2760332" cy="1362770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076432" y="1897151"/>
              <a:ext cx="1380166" cy="1362769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56598" y="1897150"/>
              <a:ext cx="1380166" cy="1362769"/>
            </a:xfrm>
            <a:prstGeom prst="rect">
              <a:avLst/>
            </a:prstGeom>
          </p:spPr>
        </p:pic>
      </p:grpSp>
      <p:sp>
        <p:nvSpPr>
          <p:cNvPr id="31" name="文本框 30"/>
          <p:cNvSpPr txBox="1"/>
          <p:nvPr/>
        </p:nvSpPr>
        <p:spPr>
          <a:xfrm>
            <a:off x="5510342" y="2724861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latin typeface="楷体" panose="02010609060101010101" pitchFamily="49" charset="-122"/>
                <a:ea typeface="楷体" panose="02010609060101010101" pitchFamily="49" charset="-122"/>
              </a:rPr>
              <a:t>妹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439222" y="2752340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latin typeface="楷体" panose="02010609060101010101" pitchFamily="49" charset="-122"/>
                <a:ea typeface="楷体" panose="02010609060101010101" pitchFamily="49" charset="-122"/>
              </a:rPr>
              <a:t>奶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530020" y="4473880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白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532167" y="4446401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皮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31" grpId="0"/>
      <p:bldP spid="33" grpId="0"/>
      <p:bldP spid="34" grpId="0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拓展延伸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72892" y="2819183"/>
            <a:ext cx="3235715" cy="271428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511462" y="1384735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儿歌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57250" y="1384735"/>
            <a:ext cx="487245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xiǎo</a:t>
            </a:r>
            <a:r>
              <a:rPr lang="en-US" altLang="zh-CN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0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guāi</a:t>
            </a:r>
            <a:r>
              <a:rPr lang="en-US" altLang="zh-CN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0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guāi</a:t>
            </a:r>
            <a:r>
              <a:rPr lang="en-US" altLang="zh-CN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0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 </a:t>
            </a:r>
            <a:r>
              <a:rPr lang="en-US" altLang="zh-CN" sz="2000" dirty="0" err="1" smtClean="0">
                <a:latin typeface="华文细黑" panose="02010600040101010101" pitchFamily="2" charset="-122"/>
                <a:ea typeface="华文细黑" panose="02010600040101010101" pitchFamily="2" charset="-122"/>
              </a:rPr>
              <a:t>zì</a:t>
            </a:r>
            <a:r>
              <a:rPr lang="en-US" altLang="zh-CN" sz="20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   </a:t>
            </a:r>
            <a:r>
              <a:rPr lang="en-US" altLang="zh-CN" sz="2000" dirty="0" err="1" smtClean="0">
                <a:latin typeface="华文细黑" panose="02010600040101010101" pitchFamily="2" charset="-122"/>
                <a:ea typeface="华文细黑" panose="02010600040101010101" pitchFamily="2" charset="-122"/>
              </a:rPr>
              <a:t>jǐ</a:t>
            </a:r>
            <a:r>
              <a:rPr lang="en-US" altLang="zh-CN" sz="20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   </a:t>
            </a:r>
            <a:r>
              <a:rPr lang="en-US" altLang="zh-CN" sz="2000" dirty="0" err="1" smtClean="0">
                <a:latin typeface="华文细黑" panose="02010600040101010101" pitchFamily="2" charset="-122"/>
                <a:ea typeface="华文细黑" panose="02010600040101010101" pitchFamily="2" charset="-122"/>
              </a:rPr>
              <a:t>shuì</a:t>
            </a:r>
            <a:endParaRPr lang="en-US" altLang="zh-CN" sz="2000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乖乖，自己睡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4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0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tuō</a:t>
            </a:r>
            <a:r>
              <a:rPr lang="en-US" altLang="zh-CN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0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diào</a:t>
            </a:r>
            <a:r>
              <a:rPr lang="en-US" altLang="zh-CN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0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yī</a:t>
            </a:r>
            <a:r>
              <a:rPr lang="en-US" altLang="zh-CN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0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</a:t>
            </a:r>
            <a:r>
              <a:rPr lang="en-US" altLang="zh-CN" sz="2000" dirty="0" err="1" smtClean="0">
                <a:latin typeface="华文细黑" panose="02010600040101010101" pitchFamily="2" charset="-122"/>
                <a:ea typeface="华文细黑" panose="02010600040101010101" pitchFamily="2" charset="-122"/>
              </a:rPr>
              <a:t>fu</a:t>
            </a:r>
            <a:r>
              <a:rPr lang="en-US" altLang="zh-CN" sz="20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</a:t>
            </a:r>
            <a:r>
              <a:rPr lang="en-US" altLang="zh-CN" sz="2000" dirty="0" err="1" smtClean="0">
                <a:latin typeface="华文细黑" panose="02010600040101010101" pitchFamily="2" charset="-122"/>
                <a:ea typeface="华文细黑" panose="02010600040101010101" pitchFamily="2" charset="-122"/>
              </a:rPr>
              <a:t>gài</a:t>
            </a:r>
            <a:r>
              <a:rPr lang="en-US" altLang="zh-CN" sz="20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0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hǎo</a:t>
            </a:r>
            <a:r>
              <a:rPr lang="en-US" altLang="zh-CN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0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bèi</a:t>
            </a:r>
            <a:endParaRPr lang="en-US" altLang="zh-CN" sz="2000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脱掉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衣服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盖好被，</a:t>
            </a:r>
            <a:endParaRPr lang="en-US" altLang="zh-CN" sz="4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0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xié</a:t>
            </a:r>
            <a:r>
              <a:rPr lang="en-US" altLang="zh-CN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0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</a:t>
            </a:r>
            <a:r>
              <a:rPr lang="en-US" altLang="zh-CN" sz="2000" dirty="0" err="1" smtClean="0">
                <a:latin typeface="华文细黑" panose="02010600040101010101" pitchFamily="2" charset="-122"/>
                <a:ea typeface="华文细黑" panose="02010600040101010101" pitchFamily="2" charset="-122"/>
              </a:rPr>
              <a:t>zi</a:t>
            </a:r>
            <a:r>
              <a:rPr lang="en-US" altLang="zh-CN" sz="20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0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chuáng</a:t>
            </a:r>
            <a:r>
              <a:rPr lang="en-US" altLang="zh-CN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0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qián</a:t>
            </a:r>
            <a:r>
              <a:rPr lang="en-US" altLang="zh-CN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000" dirty="0" err="1" smtClean="0">
                <a:latin typeface="华文细黑" panose="02010600040101010101" pitchFamily="2" charset="-122"/>
                <a:ea typeface="华文细黑" panose="02010600040101010101" pitchFamily="2" charset="-122"/>
              </a:rPr>
              <a:t>bǎi</a:t>
            </a:r>
            <a:r>
              <a:rPr lang="en-US" altLang="zh-CN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0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000" dirty="0" err="1" smtClean="0">
                <a:latin typeface="华文细黑" panose="02010600040101010101" pitchFamily="2" charset="-122"/>
                <a:ea typeface="华文细黑" panose="02010600040101010101" pitchFamily="2" charset="-122"/>
              </a:rPr>
              <a:t>zhěng</a:t>
            </a:r>
            <a:r>
              <a:rPr lang="en-US" altLang="zh-CN" sz="20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qí</a:t>
            </a:r>
            <a:endParaRPr lang="en-US" altLang="zh-CN" sz="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鞋子 床 前摆 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整齐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4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0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shuì</a:t>
            </a:r>
            <a:r>
              <a:rPr lang="en-US" altLang="zh-CN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0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jiào</a:t>
            </a:r>
            <a:r>
              <a:rPr lang="en-US" altLang="zh-CN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0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bú</a:t>
            </a:r>
            <a:r>
              <a:rPr lang="en-US" altLang="zh-CN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0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yòng</a:t>
            </a:r>
            <a:r>
              <a:rPr lang="en-US" altLang="zh-CN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0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mā</a:t>
            </a:r>
            <a:r>
              <a:rPr lang="en-US" altLang="zh-CN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0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ma </a:t>
            </a:r>
            <a:r>
              <a:rPr lang="en-US" altLang="zh-CN" sz="20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péi</a:t>
            </a:r>
            <a:endParaRPr lang="en-US" altLang="zh-CN" sz="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睡觉不用 妈妈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陪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4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课堂小练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78204" y="973243"/>
            <a:ext cx="55842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zh-CN" alt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把音节和图连起来</a:t>
            </a:r>
            <a:endParaRPr lang="zh-CN" alt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4869" y="2061311"/>
            <a:ext cx="8494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b</a:t>
            </a:r>
            <a:r>
              <a:rPr lang="zh-CN" altLang="en-US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ái </a:t>
            </a:r>
            <a:r>
              <a:rPr lang="zh-CN" altLang="en-US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cài </a:t>
            </a:r>
            <a:r>
              <a:rPr lang="en-US" altLang="zh-CN" sz="36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pāi</a:t>
            </a:r>
            <a:r>
              <a:rPr lang="zh-CN" altLang="en-US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6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zi</a:t>
            </a:r>
            <a:r>
              <a:rPr lang="zh-CN" altLang="en-US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zh-CN" altLang="en-US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dài shǔ pí </a:t>
            </a:r>
            <a:r>
              <a:rPr lang="zh-CN" altLang="en-US" sz="36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dài </a:t>
            </a:r>
            <a:r>
              <a:rPr lang="zh-CN" altLang="en-US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wū </a:t>
            </a:r>
            <a:r>
              <a:rPr lang="zh-CN" altLang="en-US" sz="36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ɡuī</a:t>
            </a:r>
            <a:endParaRPr lang="zh-CN" altLang="en-US" sz="36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07316" y="3710125"/>
            <a:ext cx="8390582" cy="2145599"/>
            <a:chOff x="543087" y="3710124"/>
            <a:chExt cx="11187443" cy="21455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683330" y="3821120"/>
              <a:ext cx="2047200" cy="198116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3087" y="3968772"/>
              <a:ext cx="2103038" cy="179002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08622" y="3710124"/>
              <a:ext cx="1968572" cy="203603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90948" y="4063524"/>
              <a:ext cx="1765713" cy="179219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54017" y="4209352"/>
              <a:ext cx="1648730" cy="1449835"/>
            </a:xfrm>
            <a:prstGeom prst="rect">
              <a:avLst/>
            </a:prstGeom>
          </p:spPr>
        </p:pic>
      </p:grpSp>
      <p:cxnSp>
        <p:nvCxnSpPr>
          <p:cNvPr id="9" name="直接连接符 8"/>
          <p:cNvCxnSpPr/>
          <p:nvPr/>
        </p:nvCxnSpPr>
        <p:spPr>
          <a:xfrm>
            <a:off x="1349829" y="2796088"/>
            <a:ext cx="6300223" cy="1025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1458311" y="2791754"/>
            <a:ext cx="1614362" cy="14175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505339" y="2745411"/>
            <a:ext cx="1338450" cy="13445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3440035" y="2819574"/>
            <a:ext cx="2474039" cy="11877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4913956" y="2736907"/>
            <a:ext cx="2736095" cy="13530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课后作业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9040" y="1339000"/>
            <a:ext cx="76545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拼一拼，</a:t>
            </a:r>
            <a:r>
              <a:rPr lang="zh-CN" altLang="en-US" sz="3600" dirty="0" smtClean="0">
                <a:latin typeface="微软雅黑" panose="020B0503020204020204" charset="-122"/>
                <a:ea typeface="微软雅黑" panose="020B0503020204020204" charset="-122"/>
              </a:rPr>
              <a:t>读一读，读给爸爸妈妈听听。</a:t>
            </a:r>
            <a:endParaRPr lang="zh-CN" altLang="en-US" sz="3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8419" y="2752376"/>
            <a:ext cx="80431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chái dài chuí bèi  </a:t>
            </a:r>
            <a:r>
              <a:rPr lang="zh-CN" altLang="en-US" sz="4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f</a:t>
            </a:r>
            <a:r>
              <a:rPr lang="zh-CN" altLang="en-US" sz="40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é</a:t>
            </a:r>
            <a:r>
              <a:rPr lang="zh-CN" altLang="en-US" sz="4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i  g</a:t>
            </a:r>
            <a:r>
              <a:rPr lang="zh-CN" altLang="en-US" sz="40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à</a:t>
            </a:r>
            <a:r>
              <a:rPr lang="zh-CN" altLang="en-US" sz="4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i</a:t>
            </a:r>
            <a:endParaRPr lang="zh-CN" altLang="en-US" sz="4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kuī  </a:t>
            </a:r>
            <a:r>
              <a:rPr lang="zh-CN" altLang="en-US" sz="4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n</a:t>
            </a:r>
            <a:r>
              <a:rPr lang="zh-CN" altLang="en-US" sz="40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è</a:t>
            </a:r>
            <a:r>
              <a:rPr lang="zh-CN" altLang="en-US" sz="4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i </a:t>
            </a:r>
            <a:r>
              <a:rPr lang="zh-CN" altLang="en-US" sz="4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pāi  pèi  sāi  shài</a:t>
            </a:r>
            <a:endParaRPr lang="zh-CN" altLang="en-US" sz="4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shuì suì tài  wāi  wěi  zéi </a:t>
            </a:r>
            <a:endParaRPr lang="zh-CN" altLang="en-US" sz="4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矩形 170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引入新课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77527" y="4678466"/>
            <a:ext cx="2054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爱心</a:t>
            </a:r>
            <a:endParaRPr lang="zh-CN" altLang="en-US" sz="60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878276" y="4678465"/>
            <a:ext cx="1949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杯子</a:t>
            </a:r>
            <a:endParaRPr lang="zh-CN" altLang="en-US" sz="60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719376" y="4533323"/>
            <a:ext cx="1967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围巾</a:t>
            </a:r>
            <a:endParaRPr lang="zh-CN" altLang="en-US" sz="60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9" name="Picture 6" descr="jiankangshipin2_0026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234928" y="1507968"/>
            <a:ext cx="2592968" cy="276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33470" y="1182949"/>
            <a:ext cx="2284672" cy="36506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9546" y="1357227"/>
            <a:ext cx="1763884" cy="33020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矩形 170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引入新课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640925" y="1037997"/>
            <a:ext cx="2072732" cy="1770742"/>
            <a:chOff x="2187900" y="1037997"/>
            <a:chExt cx="2763642" cy="177074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2187900" y="1294633"/>
              <a:ext cx="1736909" cy="1514106"/>
            </a:xfrm>
            <a:prstGeom prst="rect">
              <a:avLst/>
            </a:prstGeom>
          </p:spPr>
        </p:pic>
        <p:sp>
          <p:nvSpPr>
            <p:cNvPr id="4" name="圆角矩形 3"/>
            <p:cNvSpPr/>
            <p:nvPr/>
          </p:nvSpPr>
          <p:spPr>
            <a:xfrm>
              <a:off x="3794182" y="1037997"/>
              <a:ext cx="1157360" cy="7814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0" dirty="0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a</a:t>
              </a:r>
              <a:endParaRPr lang="zh-CN" altLang="en-US" sz="80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662907" y="2775288"/>
            <a:ext cx="2072732" cy="1770742"/>
            <a:chOff x="1111673" y="2322286"/>
            <a:chExt cx="2763642" cy="1770742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111673" y="2578922"/>
              <a:ext cx="1736909" cy="1514106"/>
            </a:xfrm>
            <a:prstGeom prst="rect">
              <a:avLst/>
            </a:prstGeom>
          </p:spPr>
        </p:pic>
        <p:sp>
          <p:nvSpPr>
            <p:cNvPr id="16" name="圆角矩形 15"/>
            <p:cNvSpPr/>
            <p:nvPr/>
          </p:nvSpPr>
          <p:spPr>
            <a:xfrm>
              <a:off x="2717955" y="2322286"/>
              <a:ext cx="1157360" cy="7814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0" dirty="0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e</a:t>
              </a:r>
              <a:endParaRPr lang="zh-CN" altLang="en-US" sz="80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640925" y="4546030"/>
            <a:ext cx="2072732" cy="1770742"/>
            <a:chOff x="1111673" y="2322286"/>
            <a:chExt cx="2763642" cy="177074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111673" y="2578922"/>
              <a:ext cx="1736909" cy="1514106"/>
            </a:xfrm>
            <a:prstGeom prst="rect">
              <a:avLst/>
            </a:prstGeom>
          </p:spPr>
        </p:pic>
        <p:sp>
          <p:nvSpPr>
            <p:cNvPr id="19" name="圆角矩形 18"/>
            <p:cNvSpPr/>
            <p:nvPr/>
          </p:nvSpPr>
          <p:spPr>
            <a:xfrm>
              <a:off x="2717955" y="2322286"/>
              <a:ext cx="1157360" cy="7814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0" dirty="0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u</a:t>
              </a:r>
              <a:endParaRPr lang="zh-CN" altLang="en-US" sz="80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73714" y="612461"/>
            <a:ext cx="2657914" cy="3517634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6542314" y="1514350"/>
            <a:ext cx="870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0" dirty="0" smtClean="0">
                <a:solidFill>
                  <a:srgbClr val="FFFF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i</a:t>
            </a:r>
            <a:endParaRPr lang="zh-CN" altLang="en-US" sz="12000" dirty="0">
              <a:solidFill>
                <a:srgbClr val="FFFF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email"/>
          <a:srcRect r="-1"/>
          <a:stretch>
            <a:fillRect/>
          </a:stretch>
        </p:blipFill>
        <p:spPr>
          <a:xfrm>
            <a:off x="4339860" y="4363060"/>
            <a:ext cx="4273463" cy="139818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690583" y="4306243"/>
            <a:ext cx="122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ai </a:t>
            </a:r>
            <a:endParaRPr lang="zh-CN" altLang="en-US" sz="8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172072" y="4298463"/>
            <a:ext cx="12410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ei </a:t>
            </a:r>
            <a:endParaRPr lang="zh-CN" altLang="en-US" sz="8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82557" y="4298463"/>
            <a:ext cx="1267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ui </a:t>
            </a:r>
            <a:endParaRPr lang="zh-CN" altLang="en-US" sz="8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会读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1080574" y="2387370"/>
            <a:ext cx="1780293" cy="139818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314450" y="2338382"/>
            <a:ext cx="1424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ai </a:t>
            </a:r>
            <a:endParaRPr lang="zh-CN" altLang="en-US" sz="8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email"/>
          <a:srcRect r="-1"/>
          <a:stretch>
            <a:fillRect/>
          </a:stretch>
        </p:blipFill>
        <p:spPr>
          <a:xfrm>
            <a:off x="4125687" y="1311635"/>
            <a:ext cx="3265714" cy="139818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125687" y="1282608"/>
            <a:ext cx="3818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a</a:t>
            </a:r>
            <a:r>
              <a:rPr lang="en-US" altLang="zh-CN" sz="8000" dirty="0" smtClean="0">
                <a:latin typeface="Gadugi" panose="020B0502040204020203" pitchFamily="34" charset="0"/>
                <a:ea typeface="Gadugi" panose="020B0502040204020203" pitchFamily="34" charset="0"/>
              </a:rPr>
              <a:t>+</a:t>
            </a:r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i</a:t>
            </a:r>
            <a:r>
              <a:rPr lang="en-US" altLang="zh-CN" sz="4000" dirty="0" smtClean="0">
                <a:latin typeface="Gadugi" panose="020B0502040204020203" pitchFamily="34" charset="0"/>
                <a:ea typeface="Gadugi" panose="020B0502040204020203" pitchFamily="34" charset="0"/>
              </a:rPr>
              <a:t>→ </a:t>
            </a:r>
            <a:r>
              <a:rPr lang="en-US" altLang="zh-CN" sz="80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ai</a:t>
            </a:r>
            <a:r>
              <a:rPr lang="en-US" altLang="zh-CN" sz="8000" dirty="0" smtClean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altLang="zh-CN" sz="4000" dirty="0" smtClean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endParaRPr lang="zh-CN" altLang="en-US" sz="4000" dirty="0">
              <a:latin typeface="Gadugi" panose="020B0502040204020203" pitchFamily="34" charset="0"/>
              <a:ea typeface="GB Pinyinok-B" panose="02010601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38909" y="3132675"/>
            <a:ext cx="1414293" cy="298691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3308" y="2133242"/>
            <a:ext cx="4547987" cy="2554545"/>
            <a:chOff x="471077" y="2133241"/>
            <a:chExt cx="6063983" cy="255454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email"/>
            <a:srcRect r="-1"/>
            <a:stretch>
              <a:fillRect/>
            </a:stretch>
          </p:blipFill>
          <p:spPr>
            <a:xfrm>
              <a:off x="471077" y="2213200"/>
              <a:ext cx="6063983" cy="139818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970910" y="2133241"/>
              <a:ext cx="5328287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latin typeface="GB Pinyinok-B" panose="02010601030101010101" pitchFamily="2" charset="-122"/>
                  <a:ea typeface="GB Pinyinok-B" panose="02010601030101010101" pitchFamily="2" charset="-122"/>
                </a:rPr>
                <a:t>āi  </a:t>
              </a:r>
              <a:r>
                <a:rPr lang="en-US" altLang="zh-CN" sz="8000" dirty="0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1</a:t>
              </a:r>
              <a:r>
                <a:rPr lang="en-US" altLang="zh-CN" sz="80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i  </a:t>
              </a:r>
              <a:r>
                <a:rPr lang="en-US" altLang="zh-CN" sz="8000" dirty="0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2</a:t>
              </a:r>
              <a:r>
                <a:rPr lang="en-US" altLang="zh-CN" sz="80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i  ài</a:t>
              </a:r>
              <a:endParaRPr lang="zh-CN" altLang="en-US" sz="8000" dirty="0"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会读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434291" y="1401589"/>
            <a:ext cx="3425930" cy="4418641"/>
          </a:xfrm>
          <a:prstGeom prst="roundRect">
            <a:avLst/>
          </a:prstGeom>
          <a:noFill/>
          <a:ln w="25400" cmpd="dbl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ai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的四声调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āi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āi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āi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挨得近，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 err="1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ái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ái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ái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挨饿了，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 err="1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ǎi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ǎi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ǎi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矮个子，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ài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ài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ài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爱学习。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67412" y="4406685"/>
            <a:ext cx="2222897" cy="245131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47835" y="2132770"/>
            <a:ext cx="4547987" cy="2554545"/>
            <a:chOff x="471077" y="2133241"/>
            <a:chExt cx="6063983" cy="255454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1" cstate="email"/>
            <a:srcRect r="-1"/>
            <a:stretch>
              <a:fillRect/>
            </a:stretch>
          </p:blipFill>
          <p:spPr>
            <a:xfrm>
              <a:off x="471077" y="2213200"/>
              <a:ext cx="6063983" cy="1398180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970910" y="2133241"/>
              <a:ext cx="5328287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latin typeface="GB Pinyinok-B" panose="02010601030101010101" pitchFamily="2" charset="-122"/>
                  <a:ea typeface="GB Pinyinok-B" panose="02010601030101010101" pitchFamily="2" charset="-122"/>
                </a:rPr>
                <a:t>āi  </a:t>
              </a:r>
              <a:r>
                <a:rPr lang="en-US" altLang="zh-CN" sz="8000" dirty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á</a:t>
              </a:r>
              <a:r>
                <a:rPr lang="en-US" altLang="zh-CN" sz="8000" dirty="0">
                  <a:latin typeface="GB Pinyinok-B" panose="02010601030101010101" pitchFamily="2" charset="-122"/>
                  <a:ea typeface="GB Pinyinok-B" panose="02010601030101010101" pitchFamily="2" charset="-122"/>
                </a:rPr>
                <a:t>i  </a:t>
              </a:r>
              <a:r>
                <a:rPr lang="en-US" altLang="zh-CN" sz="8000" dirty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ǎ</a:t>
              </a:r>
              <a:r>
                <a:rPr lang="en-US" altLang="zh-CN" sz="8000" dirty="0">
                  <a:latin typeface="GB Pinyinok-B" panose="02010601030101010101" pitchFamily="2" charset="-122"/>
                  <a:ea typeface="GB Pinyinok-B" panose="02010601030101010101" pitchFamily="2" charset="-122"/>
                </a:rPr>
                <a:t>i  </a:t>
              </a:r>
              <a:r>
                <a:rPr lang="en-US" altLang="zh-CN" sz="80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ài</a:t>
              </a:r>
              <a:endParaRPr lang="zh-CN" altLang="en-US" sz="8000" dirty="0"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会读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202621" y="1401589"/>
            <a:ext cx="3277351" cy="4418641"/>
          </a:xfrm>
          <a:prstGeom prst="roundRect">
            <a:avLst/>
          </a:prstGeom>
          <a:noFill/>
          <a:ln w="25400" cmpd="dbl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ai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的四声调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āi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āi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āi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挨得近，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ái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ái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ái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挨饿了，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ǎi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ǎi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ǎi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矮个子，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ài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ài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ài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爱学习。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15853" y="3814774"/>
            <a:ext cx="2222897" cy="245131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会读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04951" y="1273999"/>
            <a:ext cx="6010792" cy="1425080"/>
            <a:chOff x="273268" y="1273999"/>
            <a:chExt cx="8014389" cy="142508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email"/>
            <a:srcRect r="-1"/>
            <a:stretch>
              <a:fillRect/>
            </a:stretch>
          </p:blipFill>
          <p:spPr>
            <a:xfrm>
              <a:off x="1440765" y="1300899"/>
              <a:ext cx="6063983" cy="139818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273268" y="1273999"/>
              <a:ext cx="801438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  </a:t>
              </a:r>
              <a:r>
                <a:rPr lang="en-US" altLang="zh-CN" sz="8000" dirty="0" err="1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g</a:t>
              </a:r>
              <a:r>
                <a:rPr lang="en-US" altLang="zh-CN" sz="8000" dirty="0" err="1" smtClean="0">
                  <a:latin typeface="Gadugi" panose="020B0502040204020203" pitchFamily="34" charset="0"/>
                  <a:ea typeface="Gadugi" panose="020B0502040204020203" pitchFamily="34" charset="0"/>
                </a:rPr>
                <a:t>-</a:t>
              </a:r>
              <a:r>
                <a:rPr lang="en-US" altLang="zh-CN" sz="8000" dirty="0" err="1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āi</a:t>
              </a:r>
              <a:r>
                <a:rPr lang="en-US" altLang="zh-CN" sz="4400" dirty="0" err="1" smtClean="0">
                  <a:latin typeface="楷体" panose="02010609060101010101" pitchFamily="49" charset="-122"/>
                  <a:ea typeface="楷体" panose="02010609060101010101" pitchFamily="49" charset="-122"/>
                </a:rPr>
                <a:t>→</a:t>
              </a:r>
              <a:r>
                <a:rPr lang="en-US" altLang="zh-CN" sz="8000" dirty="0" err="1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g</a:t>
              </a:r>
              <a:r>
                <a:rPr lang="en-US" altLang="zh-CN" sz="8000" dirty="0" err="1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āi</a:t>
              </a:r>
              <a:endParaRPr lang="zh-CN" altLang="en-US" sz="80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14855" y="4578327"/>
            <a:ext cx="5600888" cy="1472851"/>
            <a:chOff x="819807" y="4578326"/>
            <a:chExt cx="7467850" cy="1472851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1" cstate="email"/>
            <a:srcRect r="-1"/>
            <a:stretch>
              <a:fillRect/>
            </a:stretch>
          </p:blipFill>
          <p:spPr>
            <a:xfrm>
              <a:off x="1440765" y="4652997"/>
              <a:ext cx="6063983" cy="1398180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819807" y="4578326"/>
              <a:ext cx="74678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t</a:t>
              </a:r>
              <a:r>
                <a:rPr lang="en-US" altLang="zh-CN" sz="8000" dirty="0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1i</a:t>
              </a:r>
              <a:r>
                <a:rPr lang="en-US" altLang="zh-CN" sz="80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k</a:t>
              </a:r>
              <a:r>
                <a:rPr lang="en-US" altLang="zh-CN" sz="8000" dirty="0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āi</a:t>
              </a:r>
              <a:r>
                <a:rPr lang="en-US" altLang="zh-CN" sz="80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c</a:t>
              </a:r>
              <a:r>
                <a:rPr lang="en-US" altLang="zh-CN" sz="8000" dirty="0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āi</a:t>
              </a:r>
              <a:endParaRPr lang="zh-CN" altLang="en-US" sz="80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215743" y="1233078"/>
            <a:ext cx="2634990" cy="2554545"/>
            <a:chOff x="8287657" y="1233077"/>
            <a:chExt cx="3513320" cy="255454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1" cstate="email"/>
            <a:srcRect r="-1"/>
            <a:stretch>
              <a:fillRect/>
            </a:stretch>
          </p:blipFill>
          <p:spPr>
            <a:xfrm>
              <a:off x="8287657" y="1288486"/>
              <a:ext cx="3513320" cy="1398180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8844728" y="1233077"/>
              <a:ext cx="2643227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hu</a:t>
              </a:r>
              <a:r>
                <a:rPr lang="en-US" altLang="zh-CN" sz="8000" dirty="0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ài</a:t>
              </a:r>
              <a:endParaRPr lang="zh-CN" altLang="en-US" sz="80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215743" y="2875308"/>
            <a:ext cx="2634990" cy="2554545"/>
            <a:chOff x="8287657" y="2875307"/>
            <a:chExt cx="3513320" cy="2554545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1" cstate="email"/>
            <a:srcRect r="-1"/>
            <a:stretch>
              <a:fillRect/>
            </a:stretch>
          </p:blipFill>
          <p:spPr>
            <a:xfrm>
              <a:off x="8287657" y="3049520"/>
              <a:ext cx="3513320" cy="1398180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8884601" y="2875307"/>
              <a:ext cx="291637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ku</a:t>
              </a:r>
              <a:r>
                <a:rPr lang="en-US" altLang="zh-CN" sz="8000" dirty="0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ài</a:t>
              </a:r>
              <a:endParaRPr lang="zh-CN" altLang="en-US" sz="80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0" y="2860490"/>
            <a:ext cx="6633545" cy="1514639"/>
            <a:chOff x="0" y="2860489"/>
            <a:chExt cx="8844725" cy="1514639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1" cstate="email"/>
            <a:srcRect r="-1"/>
            <a:stretch>
              <a:fillRect/>
            </a:stretch>
          </p:blipFill>
          <p:spPr>
            <a:xfrm>
              <a:off x="1440765" y="2976948"/>
              <a:ext cx="6063983" cy="1398180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0" y="2860489"/>
              <a:ext cx="88447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  </a:t>
              </a:r>
              <a:r>
                <a:rPr lang="en-US" altLang="zh-CN" sz="8000" dirty="0" err="1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g</a:t>
              </a:r>
              <a:r>
                <a:rPr lang="en-US" altLang="zh-CN" sz="8000" dirty="0" err="1" smtClean="0">
                  <a:latin typeface="Gadugi" panose="020B0502040204020203" pitchFamily="34" charset="0"/>
                  <a:ea typeface="Gadugi" panose="020B0502040204020203" pitchFamily="34" charset="0"/>
                </a:rPr>
                <a:t>-</a:t>
              </a:r>
              <a:r>
                <a:rPr lang="en-US" altLang="zh-CN" sz="8000" dirty="0" err="1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u</a:t>
              </a:r>
              <a:r>
                <a:rPr lang="en-US" altLang="zh-CN" sz="8000" dirty="0" err="1" smtClean="0">
                  <a:latin typeface="Gadugi" panose="020B0502040204020203" pitchFamily="34" charset="0"/>
                  <a:ea typeface="Gadugi" panose="020B0502040204020203" pitchFamily="34" charset="0"/>
                </a:rPr>
                <a:t>-</a:t>
              </a:r>
              <a:r>
                <a:rPr lang="en-US" altLang="zh-CN" sz="8000" dirty="0" err="1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āi</a:t>
              </a:r>
              <a:r>
                <a:rPr lang="en-US" altLang="zh-CN" sz="4400" dirty="0" err="1" smtClean="0">
                  <a:latin typeface="楷体" panose="02010609060101010101" pitchFamily="49" charset="-122"/>
                  <a:ea typeface="楷体" panose="02010609060101010101" pitchFamily="49" charset="-122"/>
                </a:rPr>
                <a:t>→</a:t>
              </a:r>
              <a:r>
                <a:rPr lang="en-US" altLang="zh-CN" sz="8000" dirty="0" err="1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g</a:t>
              </a:r>
              <a:r>
                <a:rPr lang="en-US" altLang="zh-CN" sz="8000" dirty="0" err="1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āi</a:t>
              </a:r>
              <a:endParaRPr lang="zh-CN" altLang="en-US" sz="80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30181" y="4621914"/>
            <a:ext cx="1429306" cy="141015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</a:t>
            </a:r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393722" y="1052787"/>
            <a:ext cx="4576856" cy="1555835"/>
            <a:chOff x="5858296" y="1052787"/>
            <a:chExt cx="6102474" cy="155583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email"/>
            <a:srcRect r="-1"/>
            <a:stretch>
              <a:fillRect/>
            </a:stretch>
          </p:blipFill>
          <p:spPr>
            <a:xfrm>
              <a:off x="6070823" y="1210442"/>
              <a:ext cx="3820152" cy="139818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5858296" y="1052787"/>
              <a:ext cx="610247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b</a:t>
              </a:r>
              <a:r>
                <a:rPr lang="en-US" altLang="zh-CN" sz="6600" dirty="0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1i</a:t>
              </a:r>
              <a:r>
                <a:rPr lang="en-US" altLang="zh-CN" sz="80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c</a:t>
              </a:r>
              <a:r>
                <a:rPr lang="en-US" altLang="zh-CN" sz="8000" dirty="0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ài</a:t>
              </a:r>
              <a:endParaRPr lang="zh-CN" altLang="en-US" sz="80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553117" y="2823657"/>
            <a:ext cx="4590882" cy="1425080"/>
            <a:chOff x="6070823" y="2823657"/>
            <a:chExt cx="6121176" cy="142508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1" cstate="email"/>
            <a:srcRect r="-1"/>
            <a:stretch>
              <a:fillRect/>
            </a:stretch>
          </p:blipFill>
          <p:spPr>
            <a:xfrm>
              <a:off x="6070823" y="2850557"/>
              <a:ext cx="3820152" cy="1398180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6121720" y="2823657"/>
              <a:ext cx="607027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c</a:t>
              </a:r>
              <a:r>
                <a:rPr lang="en-US" altLang="zh-CN" sz="6600" dirty="0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2i </a:t>
              </a:r>
              <a:r>
                <a:rPr lang="en-US" altLang="zh-CN" sz="66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qí</a:t>
              </a:r>
              <a:endParaRPr lang="zh-CN" altLang="en-US" sz="6600" dirty="0"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553118" y="4358183"/>
            <a:ext cx="4590882" cy="1454108"/>
            <a:chOff x="6070823" y="4358183"/>
            <a:chExt cx="6121175" cy="1454108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1" cstate="email"/>
            <a:srcRect r="-1"/>
            <a:stretch>
              <a:fillRect/>
            </a:stretch>
          </p:blipFill>
          <p:spPr>
            <a:xfrm>
              <a:off x="6070823" y="4414111"/>
              <a:ext cx="3820152" cy="1398180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6121722" y="4358183"/>
              <a:ext cx="607027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d</a:t>
              </a:r>
              <a:r>
                <a:rPr lang="en-US" altLang="zh-CN" sz="6600" dirty="0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ài </a:t>
              </a:r>
              <a:r>
                <a:rPr lang="en-US" altLang="zh-CN" sz="66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shǔ</a:t>
              </a:r>
              <a:endParaRPr lang="zh-CN" altLang="en-US" sz="66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4529" y="581230"/>
            <a:ext cx="1989542" cy="19707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4285" y="2852997"/>
            <a:ext cx="1660658" cy="1343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8543" y="4358183"/>
            <a:ext cx="1028686" cy="179667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1281</Words>
  <Application>WPS 演示</Application>
  <PresentationFormat>全屏显示(4:3)</PresentationFormat>
  <Paragraphs>250</Paragraphs>
  <Slides>28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Times New Roman</vt:lpstr>
      <vt:lpstr>GB Pinyinok-B</vt:lpstr>
      <vt:lpstr>Gadugi</vt:lpstr>
      <vt:lpstr>楷体</vt:lpstr>
      <vt:lpstr>Arial Unicode MS</vt:lpstr>
      <vt:lpstr>Calibri</vt:lpstr>
      <vt:lpstr>Arial Rounded MT Bold</vt:lpstr>
      <vt:lpstr>华文细黑</vt:lpstr>
      <vt:lpstr>Arial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466</cp:revision>
  <cp:lastPrinted>2018-04-06T08:03:00Z</cp:lastPrinted>
  <dcterms:created xsi:type="dcterms:W3CDTF">2016-02-25T11:28:00Z</dcterms:created>
  <dcterms:modified xsi:type="dcterms:W3CDTF">2019-09-18T06:25:19Z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